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4"/>
  </p:notesMasterIdLst>
  <p:handoutMasterIdLst>
    <p:handoutMasterId r:id="rId15"/>
  </p:handoutMasterIdLst>
  <p:sldIdLst>
    <p:sldId id="342" r:id="rId5"/>
    <p:sldId id="359" r:id="rId6"/>
    <p:sldId id="373" r:id="rId7"/>
    <p:sldId id="375" r:id="rId8"/>
    <p:sldId id="376" r:id="rId9"/>
    <p:sldId id="377" r:id="rId10"/>
    <p:sldId id="380" r:id="rId11"/>
    <p:sldId id="381" r:id="rId12"/>
    <p:sldId id="372" r:id="rId13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FBFE"/>
    <a:srgbClr val="000000"/>
    <a:srgbClr val="FFFFFF"/>
    <a:srgbClr val="05202E"/>
    <a:srgbClr val="0515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10A1B5D5-9B99-4C35-A422-299274C87663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90" autoAdjust="0"/>
    <p:restoredTop sz="95388" autoAdjust="0"/>
  </p:normalViewPr>
  <p:slideViewPr>
    <p:cSldViewPr snapToGrid="0" snapToObjects="1" showGuides="1">
      <p:cViewPr varScale="1">
        <p:scale>
          <a:sx n="106" d="100"/>
          <a:sy n="106" d="100"/>
        </p:scale>
        <p:origin x="564" y="1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67" d="100"/>
          <a:sy n="67" d="100"/>
        </p:scale>
        <p:origin x="3120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4459878-C319-6BF3-52DC-16FA4340A6C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2FA7FC-DFAE-8499-5A3E-AD9648D7FCA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258BFD57-AB0A-470B-A7AF-56DFE7B5174A}" type="datetimeFigureOut">
              <a:rPr lang="en-US" smtClean="0"/>
              <a:t>3/3/2026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9C12BB-9544-9F9A-BEDA-E7168643859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1E77E4-B9A2-A882-9240-3AE65EE2176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9E9D61A1-75D9-49F7-83EB-F5872642613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327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D4B3339F-6CEA-4641-BE08-40DAFD6FCF25}" type="datetimeFigureOut">
              <a:rPr lang="en-US" smtClean="0"/>
              <a:t>3/3/2026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DEF75CB5-5666-5049-9AE0-38EFD385C21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562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59997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3237">
              <a:defRPr/>
            </a:pPr>
            <a:fld id="{DEF75CB5-5666-5049-9AE0-38EFD385C21E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3237">
                <a:defRPr/>
              </a:pPr>
              <a:t>2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026738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1641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25224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30290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4872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92136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9680EE-02C4-9C7C-ECC1-ABEEDA0197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7308C30-CBF4-9FAA-9CF3-0BB9B62822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4852233-10B8-3F23-330F-F544DB39D0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2FBB0C-62E4-1CEC-9966-733D9F477B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91067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7890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bg>
      <p:bgPr>
        <a:gradFill>
          <a:gsLst>
            <a:gs pos="93000">
              <a:schemeClr val="tx2"/>
            </a:gs>
            <a:gs pos="81000">
              <a:schemeClr val="accent6">
                <a:lumMod val="50000"/>
              </a:schemeClr>
            </a:gs>
            <a:gs pos="27000">
              <a:schemeClr val="tx1"/>
            </a:gs>
            <a:gs pos="8000">
              <a:schemeClr val="accent4">
                <a:lumMod val="75000"/>
              </a:schemeClr>
            </a:gs>
            <a:gs pos="0">
              <a:schemeClr val="accent4"/>
            </a:gs>
            <a:gs pos="99000">
              <a:schemeClr val="tx2">
                <a:lumMod val="40000"/>
                <a:lumOff val="60000"/>
              </a:schemeClr>
            </a:gs>
          </a:gsLst>
          <a:lin ang="12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BA6450-E291-DC40-F198-C02B485137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" y="1"/>
            <a:ext cx="12192003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462FF1-D97D-8505-FE7F-8B2DB411A8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04799"/>
            <a:ext cx="12191998" cy="3215641"/>
          </a:xfrm>
        </p:spPr>
        <p:txBody>
          <a:bodyPr lIns="0" rIns="0" bIns="0" anchor="b" anchorCtr="0">
            <a:noAutofit/>
          </a:bodyPr>
          <a:lstStyle>
            <a:lvl1pPr algn="ctr">
              <a:defRPr sz="6000" kern="1200" cap="all" spc="300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58B9CAE2-F3DD-D6D3-96C8-D947A411775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" y="3670628"/>
            <a:ext cx="12191997" cy="2577772"/>
          </a:xfrm>
        </p:spPr>
        <p:txBody>
          <a:bodyPr>
            <a:noAutofit/>
          </a:bodyPr>
          <a:lstStyle>
            <a:lvl1pPr marL="0" indent="0" algn="ctr">
              <a:buNone/>
              <a:defRPr sz="3200" b="0" i="0" cap="all" spc="600" baseline="0">
                <a:solidFill>
                  <a:schemeClr val="accent3"/>
                </a:solidFill>
                <a:latin typeface="+mj-lt"/>
                <a:cs typeface="Biome Light" panose="020B03030302040208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41193215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2 column">
    <p:bg>
      <p:bgPr>
        <a:gradFill>
          <a:gsLst>
            <a:gs pos="100000">
              <a:schemeClr val="tx2"/>
            </a:gs>
            <a:gs pos="81000">
              <a:schemeClr val="accent6"/>
            </a:gs>
            <a:gs pos="55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123B0D0-B01D-0BB0-6127-A878BE49D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39728" y="-6350"/>
            <a:ext cx="6154615" cy="686435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8070BB-B3B5-3A8A-2466-D661C74179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89627" y="173736"/>
            <a:ext cx="4352662" cy="2203704"/>
          </a:xfrm>
        </p:spPr>
        <p:txBody>
          <a:bodyPr anchor="b">
            <a:noAutofit/>
          </a:bodyPr>
          <a:lstStyle>
            <a:lvl1pPr algn="l">
              <a:defRPr sz="3200" cap="all" spc="0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C363351-4779-B42E-ED7A-C4AF2920BABC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336550" y="336550"/>
            <a:ext cx="5303640" cy="6184900"/>
          </a:xfrm>
        </p:spPr>
        <p:txBody>
          <a:bodyPr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39870F08-C2AE-9AF7-58DE-EEA8A48BEDA9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6889627" y="3104277"/>
            <a:ext cx="4371560" cy="3022201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None/>
              <a:defRPr sz="1800" spc="0" baseline="0">
                <a:solidFill>
                  <a:schemeClr val="bg1"/>
                </a:solidFill>
                <a:latin typeface="+mn-lt"/>
              </a:defRPr>
            </a:lvl1pPr>
            <a:lvl2pPr marL="569214" indent="-28575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800" spc="0"/>
            </a:lvl2pPr>
            <a:lvl3pPr marL="861822" indent="-28575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800" spc="0"/>
            </a:lvl3pPr>
            <a:lvl4pPr marL="1152144" indent="-28575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800" spc="0"/>
            </a:lvl4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8477A85-1CCD-1BF5-8FF0-11B80AE2F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0712911-615E-724B-FC0F-996291526D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889627" y="2679480"/>
            <a:ext cx="4352662" cy="0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30826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2 column">
    <p:bg>
      <p:bgPr>
        <a:gradFill>
          <a:gsLst>
            <a:gs pos="100000">
              <a:schemeClr val="tx2"/>
            </a:gs>
            <a:gs pos="81000">
              <a:schemeClr val="accent6"/>
            </a:gs>
            <a:gs pos="55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CFFF0E2-6B47-67EB-D6AA-D972E7B7C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6350"/>
            <a:ext cx="4646951" cy="686435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/>
              <a:ea typeface="+mn-ea"/>
              <a:cs typeface="+mn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827F6F-999F-23E9-8C09-325D1A76B0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35831" y="2680134"/>
            <a:ext cx="3114078" cy="0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F8070BB-B3B5-3A8A-2466-D661C74179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5370" y="171396"/>
            <a:ext cx="3736630" cy="2202350"/>
          </a:xfrm>
        </p:spPr>
        <p:txBody>
          <a:bodyPr anchor="b">
            <a:noAutofit/>
          </a:bodyPr>
          <a:lstStyle>
            <a:lvl1pPr algn="l">
              <a:defRPr sz="3200" cap="all" spc="0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39870F08-C2AE-9AF7-58DE-EEA8A48BEDA9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841716" y="3078480"/>
            <a:ext cx="3108193" cy="3047997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None/>
              <a:defRPr sz="1800" spc="0" baseline="0">
                <a:solidFill>
                  <a:schemeClr val="bg1"/>
                </a:solidFill>
                <a:latin typeface="+mn-lt"/>
              </a:defRPr>
            </a:lvl1pPr>
            <a:lvl2pPr marL="569214" indent="-28575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800" spc="0"/>
            </a:lvl2pPr>
            <a:lvl3pPr marL="861822" indent="-28575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800" spc="0"/>
            </a:lvl3pPr>
            <a:lvl4pPr marL="1152144" indent="-28575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800" spc="0"/>
            </a:lvl4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2" name="Table Placeholder 11">
            <a:extLst>
              <a:ext uri="{FF2B5EF4-FFF2-40B4-BE49-F238E27FC236}">
                <a16:creationId xmlns:a16="http://schemas.microsoft.com/office/drawing/2014/main" id="{D360C16C-E69B-FDEF-F033-CA9A2E238288}"/>
              </a:ext>
            </a:extLst>
          </p:cNvPr>
          <p:cNvSpPr>
            <a:spLocks noGrp="1"/>
          </p:cNvSpPr>
          <p:nvPr>
            <p:ph type="tbl" sz="quarter" idx="37"/>
          </p:nvPr>
        </p:nvSpPr>
        <p:spPr>
          <a:xfrm>
            <a:off x="5067300" y="404813"/>
            <a:ext cx="6705600" cy="6048375"/>
          </a:xfrm>
        </p:spPr>
        <p:txBody>
          <a:bodyPr/>
          <a:lstStyle>
            <a:lvl1pPr>
              <a:defRPr sz="2400">
                <a:latin typeface="+mn-lt"/>
              </a:defRPr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B02A6961-FD29-3446-6A70-B0D4EE5D1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9072198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2 column">
    <p:bg>
      <p:bgPr>
        <a:gradFill>
          <a:gsLst>
            <a:gs pos="100000">
              <a:schemeClr val="tx2"/>
            </a:gs>
            <a:gs pos="81000">
              <a:schemeClr val="accent6"/>
            </a:gs>
            <a:gs pos="31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196A82D-0723-4BA3-0283-9F0D67B0C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A20A5FD-BDFB-45F2-E644-E93FB81CA5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07039" y="1983416"/>
            <a:ext cx="10435630" cy="0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F8070BB-B3B5-3A8A-2466-D661C74179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3562" y="433906"/>
            <a:ext cx="10515601" cy="1327464"/>
          </a:xfrm>
        </p:spPr>
        <p:txBody>
          <a:bodyPr anchor="b">
            <a:noAutofit/>
          </a:bodyPr>
          <a:lstStyle>
            <a:lvl1pPr algn="l">
              <a:defRPr sz="3200" cap="all" spc="0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39870F08-C2AE-9AF7-58DE-EEA8A48BEDA9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814302" y="2465535"/>
            <a:ext cx="7303538" cy="3427265"/>
          </a:xfrm>
        </p:spPr>
        <p:txBody>
          <a:bodyPr/>
          <a:lstStyle>
            <a:lvl1pPr marL="283464" indent="-283464">
              <a:lnSpc>
                <a:spcPct val="120000"/>
              </a:lnSpc>
              <a:spcBef>
                <a:spcPts val="1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spc="0" baseline="0">
                <a:solidFill>
                  <a:schemeClr val="bg1"/>
                </a:solidFill>
                <a:latin typeface="+mn-lt"/>
              </a:defRPr>
            </a:lvl1pPr>
            <a:lvl2pPr marL="566928" indent="-283464">
              <a:lnSpc>
                <a:spcPct val="120000"/>
              </a:lnSpc>
              <a:spcBef>
                <a:spcPts val="500"/>
              </a:spcBef>
              <a:buClr>
                <a:schemeClr val="accent3"/>
              </a:buClr>
              <a:defRPr sz="1800" spc="0"/>
            </a:lvl2pPr>
            <a:lvl3pPr marL="859536" indent="-283464">
              <a:lnSpc>
                <a:spcPct val="120000"/>
              </a:lnSpc>
              <a:spcBef>
                <a:spcPts val="500"/>
              </a:spcBef>
              <a:buClr>
                <a:schemeClr val="accent3"/>
              </a:buClr>
              <a:defRPr sz="1800" spc="0"/>
            </a:lvl3pPr>
            <a:lvl4pPr marL="1152144">
              <a:lnSpc>
                <a:spcPct val="120000"/>
              </a:lnSpc>
              <a:spcBef>
                <a:spcPts val="500"/>
              </a:spcBef>
              <a:buClr>
                <a:schemeClr val="accent3"/>
              </a:buClr>
              <a:defRPr sz="1800" spc="0"/>
            </a:lvl4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E7FC75E-AA73-003E-D4E3-B1819886AF9C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8392160" y="2465388"/>
            <a:ext cx="2856865" cy="3427412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+mn-lt"/>
              </a:defRPr>
            </a:lvl1pPr>
            <a:lvl2pPr marL="457200" indent="0">
              <a:lnSpc>
                <a:spcPct val="120000"/>
              </a:lnSpc>
              <a:spcBef>
                <a:spcPts val="1000"/>
              </a:spcBef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20000"/>
              </a:lnSpc>
              <a:spcBef>
                <a:spcPts val="1000"/>
              </a:spcBef>
              <a:buNone/>
              <a:defRPr sz="14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20000"/>
              </a:lnSpc>
              <a:spcBef>
                <a:spcPts val="100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20000"/>
              </a:lnSpc>
              <a:spcBef>
                <a:spcPts val="100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B02A6961-FD29-3446-6A70-B0D4EE5D1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8477A85-1CCD-1BF5-8FF0-11B80AE2F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56119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">
    <p:bg>
      <p:bgPr>
        <a:gradFill>
          <a:gsLst>
            <a:gs pos="100000">
              <a:schemeClr val="tx2"/>
            </a:gs>
            <a:gs pos="81000">
              <a:schemeClr val="accent6"/>
            </a:gs>
            <a:gs pos="31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2D51531-1219-2E4B-DCE7-C6FD9D809F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21869" y="343814"/>
            <a:ext cx="11550701" cy="6210605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EC02E56-87A4-158A-F0B0-DB8E9BE3AE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07039" y="1991547"/>
            <a:ext cx="10546763" cy="0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F8070BB-B3B5-3A8A-2466-D661C74179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5370" y="643842"/>
            <a:ext cx="10515601" cy="1140849"/>
          </a:xfrm>
        </p:spPr>
        <p:txBody>
          <a:bodyPr lIns="0" anchor="b">
            <a:noAutofit/>
          </a:bodyPr>
          <a:lstStyle>
            <a:lvl1pPr algn="l">
              <a:defRPr sz="3200" cap="all" spc="0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Table Placeholder 9">
            <a:extLst>
              <a:ext uri="{FF2B5EF4-FFF2-40B4-BE49-F238E27FC236}">
                <a16:creationId xmlns:a16="http://schemas.microsoft.com/office/drawing/2014/main" id="{471D7DE3-05F5-8052-02FA-6EF9717E15BE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835025" y="2560638"/>
            <a:ext cx="10515600" cy="3478212"/>
          </a:xfrm>
        </p:spPr>
        <p:txBody>
          <a:bodyPr/>
          <a:lstStyle>
            <a:lvl1pPr>
              <a:defRPr sz="2400">
                <a:latin typeface="+mn-lt"/>
              </a:defRPr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468DE94-FC46-A848-7949-ABFEADADEA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07039" y="1983705"/>
            <a:ext cx="10435630" cy="0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B02A6961-FD29-3446-6A70-B0D4EE5D1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8477A85-1CCD-1BF5-8FF0-11B80AE2F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591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Pr>
        <a:gradFill>
          <a:gsLst>
            <a:gs pos="81987">
              <a:schemeClr val="accent6">
                <a:lumMod val="50000"/>
              </a:schemeClr>
            </a:gs>
            <a:gs pos="35040">
              <a:srgbClr val="020B11"/>
            </a:gs>
            <a:gs pos="11979">
              <a:schemeClr val="accent4">
                <a:lumMod val="50000"/>
              </a:schemeClr>
            </a:gs>
            <a:gs pos="0">
              <a:schemeClr val="accent4"/>
            </a:gs>
            <a:gs pos="99000">
              <a:schemeClr val="tx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89F5C3D-E9E6-75E0-BF7D-799B5CFE5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4575462" y="4137"/>
            <a:ext cx="7616537" cy="6853863"/>
            <a:chOff x="4575462" y="4137"/>
            <a:chExt cx="7616537" cy="6853863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DE1D2C2-40C4-6B80-E8C6-B4CE94C23037}"/>
                </a:ext>
              </a:extLst>
            </p:cNvPr>
            <p:cNvGrpSpPr/>
            <p:nvPr/>
          </p:nvGrpSpPr>
          <p:grpSpPr>
            <a:xfrm>
              <a:off x="4575462" y="691665"/>
              <a:ext cx="364018" cy="857035"/>
              <a:chOff x="468157" y="1144246"/>
              <a:chExt cx="364018" cy="857035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7C904D88-E1BE-F1FA-D405-F55DA966DA8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705405" y="1144246"/>
                <a:ext cx="126770" cy="126770"/>
              </a:xfrm>
              <a:prstGeom prst="ellipse">
                <a:avLst/>
              </a:prstGeom>
              <a:noFill/>
              <a:ln>
                <a:solidFill>
                  <a:schemeClr val="accent4">
                    <a:lumMod val="60000"/>
                    <a:lumOff val="40000"/>
                    <a:alpha val="4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8" name="Graphic 12">
                <a:extLst>
                  <a:ext uri="{FF2B5EF4-FFF2-40B4-BE49-F238E27FC236}">
                    <a16:creationId xmlns:a16="http://schemas.microsoft.com/office/drawing/2014/main" id="{1D8F0816-C429-D32E-058B-33405874DFA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468157" y="1963496"/>
                <a:ext cx="45719" cy="37785"/>
              </a:xfrm>
              <a:custGeom>
                <a:avLst/>
                <a:gdLst>
                  <a:gd name="connsiteX0" fmla="*/ 91138 w 91138"/>
                  <a:gd name="connsiteY0" fmla="*/ 45569 h 91138"/>
                  <a:gd name="connsiteX1" fmla="*/ 45569 w 91138"/>
                  <a:gd name="connsiteY1" fmla="*/ 91138 h 91138"/>
                  <a:gd name="connsiteX2" fmla="*/ 0 w 91138"/>
                  <a:gd name="connsiteY2" fmla="*/ 45569 h 91138"/>
                  <a:gd name="connsiteX3" fmla="*/ 45569 w 91138"/>
                  <a:gd name="connsiteY3" fmla="*/ 0 h 91138"/>
                  <a:gd name="connsiteX4" fmla="*/ 91138 w 91138"/>
                  <a:gd name="connsiteY4" fmla="*/ 45569 h 91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138" h="91138">
                    <a:moveTo>
                      <a:pt x="91138" y="45569"/>
                    </a:moveTo>
                    <a:cubicBezTo>
                      <a:pt x="91138" y="70736"/>
                      <a:pt x="70736" y="91138"/>
                      <a:pt x="45569" y="91138"/>
                    </a:cubicBezTo>
                    <a:cubicBezTo>
                      <a:pt x="20402" y="91138"/>
                      <a:pt x="0" y="70736"/>
                      <a:pt x="0" y="45569"/>
                    </a:cubicBezTo>
                    <a:cubicBezTo>
                      <a:pt x="0" y="20402"/>
                      <a:pt x="20402" y="0"/>
                      <a:pt x="45569" y="0"/>
                    </a:cubicBezTo>
                    <a:cubicBezTo>
                      <a:pt x="70736" y="0"/>
                      <a:pt x="91138" y="20402"/>
                      <a:pt x="91138" y="45569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  <a:alpha val="49071"/>
                </a:schemeClr>
              </a:solidFill>
              <a:ln w="42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US" dirty="0"/>
              </a:p>
            </p:txBody>
          </p:sp>
        </p:grpSp>
        <p:pic>
          <p:nvPicPr>
            <p:cNvPr id="4" name="Content Placeholder 14">
              <a:extLst>
                <a:ext uri="{FF2B5EF4-FFF2-40B4-BE49-F238E27FC236}">
                  <a16:creationId xmlns:a16="http://schemas.microsoft.com/office/drawing/2014/main" id="{14AC0A97-7D79-3DBE-FB53-A9EBFD806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42796" y="4137"/>
              <a:ext cx="5649203" cy="6853863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1E83F98-B388-2594-BACB-E3DB652C9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5831" y="173735"/>
            <a:ext cx="4409514" cy="2203704"/>
          </a:xfrm>
        </p:spPr>
        <p:txBody>
          <a:bodyPr anchor="b">
            <a:noAutofit/>
          </a:bodyPr>
          <a:lstStyle>
            <a:lvl1pPr>
              <a:defRPr sz="3200" cap="all" baseline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D9D0F3E-69D8-49F3-5D7A-71FDC4E3EEE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31850" y="3079119"/>
            <a:ext cx="4413250" cy="2752725"/>
          </a:xfrm>
        </p:spPr>
        <p:txBody>
          <a:bodyPr/>
          <a:lstStyle>
            <a:lvl1pPr>
              <a:lnSpc>
                <a:spcPct val="120000"/>
              </a:lnSpc>
              <a:spcBef>
                <a:spcPts val="1000"/>
              </a:spcBef>
              <a:defRPr sz="1800">
                <a:solidFill>
                  <a:schemeClr val="bg1"/>
                </a:solidFill>
                <a:latin typeface="+mn-lt"/>
              </a:defRPr>
            </a:lvl1pPr>
            <a:lvl2pPr>
              <a:lnSpc>
                <a:spcPct val="120000"/>
              </a:lnSpc>
              <a:spcBef>
                <a:spcPts val="1000"/>
              </a:spcBef>
              <a:buClr>
                <a:schemeClr val="accent3"/>
              </a:buClr>
              <a:defRPr sz="1600">
                <a:solidFill>
                  <a:schemeClr val="bg1"/>
                </a:solidFill>
                <a:latin typeface="+mn-lt"/>
              </a:defRPr>
            </a:lvl2pPr>
            <a:lvl3pPr>
              <a:lnSpc>
                <a:spcPct val="120000"/>
              </a:lnSpc>
              <a:spcBef>
                <a:spcPts val="1000"/>
              </a:spcBef>
              <a:buClr>
                <a:schemeClr val="accent3"/>
              </a:buClr>
              <a:defRPr sz="1400">
                <a:solidFill>
                  <a:schemeClr val="bg1"/>
                </a:solidFill>
                <a:latin typeface="+mn-lt"/>
              </a:defRPr>
            </a:lvl3pPr>
            <a:lvl4pPr>
              <a:lnSpc>
                <a:spcPct val="120000"/>
              </a:lnSpc>
              <a:spcBef>
                <a:spcPts val="1000"/>
              </a:spcBef>
              <a:buClr>
                <a:schemeClr val="accent3"/>
              </a:buClr>
              <a:defRPr sz="1200">
                <a:solidFill>
                  <a:schemeClr val="bg1"/>
                </a:solidFill>
                <a:latin typeface="+mn-lt"/>
              </a:defRPr>
            </a:lvl4pPr>
            <a:lvl5pPr>
              <a:lnSpc>
                <a:spcPct val="120000"/>
              </a:lnSpc>
              <a:spcBef>
                <a:spcPts val="1000"/>
              </a:spcBef>
              <a:buClr>
                <a:schemeClr val="accent3"/>
              </a:buClr>
              <a:defRPr sz="12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1CFC792-44F7-2497-E19D-8FB08AFF9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35831" y="2679192"/>
            <a:ext cx="4101929" cy="0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82607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gradFill>
          <a:gsLst>
            <a:gs pos="93000">
              <a:schemeClr val="tx2"/>
            </a:gs>
            <a:gs pos="81000">
              <a:schemeClr val="accent6">
                <a:lumMod val="50000"/>
              </a:schemeClr>
            </a:gs>
            <a:gs pos="27000">
              <a:schemeClr val="tx1"/>
            </a:gs>
            <a:gs pos="8000">
              <a:schemeClr val="accent4">
                <a:lumMod val="75000"/>
              </a:schemeClr>
            </a:gs>
            <a:gs pos="0">
              <a:schemeClr val="accent4"/>
            </a:gs>
            <a:gs pos="99000">
              <a:schemeClr val="tx2">
                <a:lumMod val="40000"/>
                <a:lumOff val="60000"/>
              </a:schemeClr>
            </a:gs>
          </a:gsLst>
          <a:lin ang="12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BA6450-E291-DC40-F198-C02B485137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" y="1"/>
            <a:ext cx="12192003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462FF1-D97D-8505-FE7F-8B2DB411A8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" y="1821180"/>
            <a:ext cx="12191994" cy="3215641"/>
          </a:xfrm>
        </p:spPr>
        <p:txBody>
          <a:bodyPr lIns="0" rIns="0" bIns="0" anchor="ctr" anchorCtr="0">
            <a:noAutofit/>
          </a:bodyPr>
          <a:lstStyle>
            <a:lvl1pPr algn="ctr">
              <a:defRPr sz="6000" kern="1200" cap="all" spc="300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6350451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3">
    <p:bg>
      <p:bgPr>
        <a:gradFill>
          <a:gsLst>
            <a:gs pos="100000">
              <a:schemeClr val="tx2"/>
            </a:gs>
            <a:gs pos="81000">
              <a:schemeClr val="accent6"/>
            </a:gs>
            <a:gs pos="31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A084D09-1B2D-4EE2-82A7-83196133B8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-6350"/>
            <a:ext cx="12185769" cy="6864350"/>
            <a:chOff x="0" y="-6350"/>
            <a:chExt cx="12185769" cy="686435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3860AA6-1B14-DF89-B725-CC444E5020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-6350"/>
              <a:ext cx="6160393" cy="6864350"/>
            </a:xfrm>
            <a:prstGeom prst="rect">
              <a:avLst/>
            </a:prstGeom>
            <a:solidFill>
              <a:schemeClr val="tx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6" name="Content Placeholder 14">
              <a:extLst>
                <a:ext uri="{FF2B5EF4-FFF2-40B4-BE49-F238E27FC236}">
                  <a16:creationId xmlns:a16="http://schemas.microsoft.com/office/drawing/2014/main" id="{D172E570-D67F-4980-88C2-CF6560C1C1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5750267" y="410125"/>
              <a:ext cx="6845628" cy="6025377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F90BF68-CF26-6705-CBFD-428BEB787EDB}"/>
                </a:ext>
              </a:extLst>
            </p:cNvPr>
            <p:cNvGrpSpPr/>
            <p:nvPr/>
          </p:nvGrpSpPr>
          <p:grpSpPr>
            <a:xfrm rot="10800000">
              <a:off x="5304704" y="259572"/>
              <a:ext cx="584267" cy="390181"/>
              <a:chOff x="1876516" y="596691"/>
              <a:chExt cx="584267" cy="390181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1066F635-8DB9-B091-8467-D8F0327217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1876516" y="842493"/>
                <a:ext cx="144379" cy="144379"/>
              </a:xfrm>
              <a:prstGeom prst="ellipse">
                <a:avLst/>
              </a:prstGeom>
              <a:noFill/>
              <a:ln>
                <a:solidFill>
                  <a:schemeClr val="accent4">
                    <a:lumMod val="60000"/>
                    <a:lumOff val="40000"/>
                    <a:alpha val="4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9" name="Graphic 12">
                <a:extLst>
                  <a:ext uri="{FF2B5EF4-FFF2-40B4-BE49-F238E27FC236}">
                    <a16:creationId xmlns:a16="http://schemas.microsoft.com/office/drawing/2014/main" id="{882D2FD3-A05B-400C-6347-115486FFD94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2360199" y="596691"/>
                <a:ext cx="100584" cy="100584"/>
              </a:xfrm>
              <a:custGeom>
                <a:avLst/>
                <a:gdLst>
                  <a:gd name="connsiteX0" fmla="*/ 91138 w 91138"/>
                  <a:gd name="connsiteY0" fmla="*/ 45569 h 91138"/>
                  <a:gd name="connsiteX1" fmla="*/ 45569 w 91138"/>
                  <a:gd name="connsiteY1" fmla="*/ 91138 h 91138"/>
                  <a:gd name="connsiteX2" fmla="*/ 0 w 91138"/>
                  <a:gd name="connsiteY2" fmla="*/ 45569 h 91138"/>
                  <a:gd name="connsiteX3" fmla="*/ 45569 w 91138"/>
                  <a:gd name="connsiteY3" fmla="*/ 0 h 91138"/>
                  <a:gd name="connsiteX4" fmla="*/ 91138 w 91138"/>
                  <a:gd name="connsiteY4" fmla="*/ 45569 h 91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138" h="91138">
                    <a:moveTo>
                      <a:pt x="91138" y="45569"/>
                    </a:moveTo>
                    <a:cubicBezTo>
                      <a:pt x="91138" y="70736"/>
                      <a:pt x="70736" y="91138"/>
                      <a:pt x="45569" y="91138"/>
                    </a:cubicBezTo>
                    <a:cubicBezTo>
                      <a:pt x="20402" y="91138"/>
                      <a:pt x="0" y="70736"/>
                      <a:pt x="0" y="45569"/>
                    </a:cubicBezTo>
                    <a:cubicBezTo>
                      <a:pt x="0" y="20402"/>
                      <a:pt x="20402" y="0"/>
                      <a:pt x="45569" y="0"/>
                    </a:cubicBezTo>
                    <a:cubicBezTo>
                      <a:pt x="70736" y="0"/>
                      <a:pt x="91138" y="20402"/>
                      <a:pt x="91138" y="45569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  <a:alpha val="49071"/>
                </a:schemeClr>
              </a:solidFill>
              <a:ln w="42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US" dirty="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60459F4-C5B9-4070-46D1-2E7DA3EFB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4466502" cy="1936866"/>
          </a:xfrm>
        </p:spPr>
        <p:txBody>
          <a:bodyPr anchor="b"/>
          <a:lstStyle>
            <a:lvl1pPr>
              <a:defRPr sz="3200" cap="all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4F613B1-323C-4C25-4526-1D3313A716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35831" y="2620500"/>
            <a:ext cx="4471665" cy="0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2D2C2143-1936-BBDA-A6A8-40B6DBD16AED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838201" y="3097848"/>
            <a:ext cx="4466504" cy="3405187"/>
          </a:xfrm>
        </p:spPr>
        <p:txBody>
          <a:bodyPr/>
          <a:lstStyle>
            <a:lvl1pPr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defRPr sz="1800">
                <a:solidFill>
                  <a:schemeClr val="bg1"/>
                </a:solidFill>
                <a:latin typeface="+mn-lt"/>
              </a:defRPr>
            </a:lvl1pPr>
            <a:lvl2pPr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defRPr sz="1600">
                <a:solidFill>
                  <a:schemeClr val="bg1"/>
                </a:solidFill>
                <a:latin typeface="+mn-lt"/>
              </a:defRPr>
            </a:lvl2pPr>
            <a:lvl3pPr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defRPr sz="1400">
                <a:solidFill>
                  <a:schemeClr val="bg1"/>
                </a:solidFill>
                <a:latin typeface="+mn-lt"/>
              </a:defRPr>
            </a:lvl3pPr>
            <a:lvl4pPr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defRPr sz="1200">
                <a:solidFill>
                  <a:schemeClr val="bg1"/>
                </a:solidFill>
                <a:latin typeface="+mn-lt"/>
              </a:defRPr>
            </a:lvl4pPr>
            <a:lvl5pPr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defRPr sz="12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090407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2 column">
    <p:bg>
      <p:bgPr>
        <a:gradFill>
          <a:gsLst>
            <a:gs pos="100000">
              <a:schemeClr val="tx2"/>
            </a:gs>
            <a:gs pos="81000">
              <a:schemeClr val="accent6"/>
            </a:gs>
            <a:gs pos="31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12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EB5B81B-FCE8-FE9C-8F0A-6488B25F0F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21869" y="343814"/>
            <a:ext cx="11550701" cy="6210605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8070BB-B3B5-3A8A-2466-D661C74179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869" y="579120"/>
            <a:ext cx="11548261" cy="2733306"/>
          </a:xfrm>
        </p:spPr>
        <p:txBody>
          <a:bodyPr anchor="b">
            <a:noAutofit/>
          </a:bodyPr>
          <a:lstStyle>
            <a:lvl1pPr algn="ctr">
              <a:defRPr sz="3200" cap="all" spc="300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F877C2F-8190-18D9-5D24-5BD7B05A29F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1868" y="3484615"/>
            <a:ext cx="11562303" cy="2387865"/>
          </a:xfrm>
        </p:spPr>
        <p:txBody>
          <a:bodyPr>
            <a:noAutofit/>
          </a:bodyPr>
          <a:lstStyle>
            <a:lvl1pPr marL="0" indent="0" algn="ctr">
              <a:buNone/>
              <a:defRPr sz="6000" b="0" i="0" cap="all" spc="600" baseline="0">
                <a:solidFill>
                  <a:schemeClr val="accent3">
                    <a:lumMod val="75000"/>
                  </a:schemeClr>
                </a:solidFill>
                <a:latin typeface="+mj-lt"/>
                <a:cs typeface="Biome Light" panose="020B03030302040208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B02A6961-FD29-3446-6A70-B0D4EE5D1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8477A85-1CCD-1BF5-8FF0-11B80AE2F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6590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gradFill>
          <a:gsLst>
            <a:gs pos="100000">
              <a:schemeClr val="tx2"/>
            </a:gs>
            <a:gs pos="79000">
              <a:schemeClr val="accent6"/>
            </a:gs>
            <a:gs pos="31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664209F-41AB-70E5-1B9E-7490900C59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" y="1"/>
            <a:ext cx="12191997" cy="6857998"/>
          </a:xfrm>
          <a:prstGeom prst="rect">
            <a:avLst/>
          </a:prstGeom>
          <a:gradFill flip="none" rotWithShape="1">
            <a:gsLst>
              <a:gs pos="0">
                <a:srgbClr val="1A012C"/>
              </a:gs>
              <a:gs pos="45000">
                <a:srgbClr val="1A012C">
                  <a:alpha val="50000"/>
                </a:srgbClr>
              </a:gs>
              <a:gs pos="100000">
                <a:schemeClr val="accent6">
                  <a:lumMod val="50000"/>
                  <a:alpha val="5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32D3409-585B-54E2-1DCC-AC58804E4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-6350"/>
            <a:ext cx="6096000" cy="686435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8070BB-B3B5-3A8A-2466-D661C74179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9891" y="511762"/>
            <a:ext cx="4960830" cy="2785158"/>
          </a:xfrm>
        </p:spPr>
        <p:txBody>
          <a:bodyPr anchor="b">
            <a:noAutofit/>
          </a:bodyPr>
          <a:lstStyle>
            <a:lvl1pPr algn="l">
              <a:defRPr sz="2400" cap="all" spc="300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47B8A5C-E279-DB0B-E9D3-92741787612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02640" y="3484615"/>
            <a:ext cx="4958081" cy="2387865"/>
          </a:xfrm>
        </p:spPr>
        <p:txBody>
          <a:bodyPr>
            <a:noAutofit/>
          </a:bodyPr>
          <a:lstStyle>
            <a:lvl1pPr marL="0" indent="0" algn="l">
              <a:buNone/>
              <a:defRPr sz="3200" b="0" i="0" cap="all" spc="600" baseline="0">
                <a:solidFill>
                  <a:schemeClr val="accent3">
                    <a:lumMod val="75000"/>
                  </a:schemeClr>
                </a:solidFill>
                <a:latin typeface="+mj-lt"/>
                <a:cs typeface="Biome Light" panose="020B03030302040208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386C402-C5C5-2A54-C618-62673AD93CB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97638" y="336550"/>
            <a:ext cx="5322887" cy="6184900"/>
          </a:xfrm>
        </p:spPr>
        <p:txBody>
          <a:bodyPr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B02A6961-FD29-3446-6A70-B0D4EE5D1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8477A85-1CCD-1BF5-8FF0-11B80AE2F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32185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2 column">
    <p:bg>
      <p:bgPr>
        <a:gradFill>
          <a:gsLst>
            <a:gs pos="100000">
              <a:schemeClr val="tx2"/>
            </a:gs>
            <a:gs pos="79000">
              <a:schemeClr val="accent6"/>
            </a:gs>
            <a:gs pos="55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14">
            <a:extLst>
              <a:ext uri="{FF2B5EF4-FFF2-40B4-BE49-F238E27FC236}">
                <a16:creationId xmlns:a16="http://schemas.microsoft.com/office/drawing/2014/main" id="{318CE367-BBCB-F4AB-635F-4C9995EAE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6350"/>
            <a:ext cx="2356339" cy="685386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CE3FBBA-81E2-31F1-EF51-02706B5B5C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356339" y="-6350"/>
            <a:ext cx="9831801" cy="686435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AD3746D-3CD1-FFA5-0019-AD0C588B19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305669" y="2002443"/>
            <a:ext cx="7922116" cy="0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F8070BB-B3B5-3A8A-2466-D661C74179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05669" y="113097"/>
            <a:ext cx="7420819" cy="1656304"/>
          </a:xfrm>
        </p:spPr>
        <p:txBody>
          <a:bodyPr lIns="0" anchor="b">
            <a:noAutofit/>
          </a:bodyPr>
          <a:lstStyle>
            <a:lvl1pPr algn="l">
              <a:defRPr sz="3200" cap="all" spc="0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B9624CF4-7769-4663-3361-39136F5E20C8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3305669" y="2470150"/>
            <a:ext cx="7420819" cy="3676649"/>
          </a:xfrm>
        </p:spPr>
        <p:txBody>
          <a:bodyPr/>
          <a:lstStyle>
            <a:lvl1pPr marL="285750" indent="-28575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  <a:latin typeface="+mn-lt"/>
              </a:defRPr>
            </a:lvl1pPr>
            <a:lvl2pPr marL="800100" indent="-34290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  <a:latin typeface="+mn-lt"/>
              </a:defRPr>
            </a:lvl2pPr>
            <a:lvl3pPr marL="1257300" indent="-34290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  <a:latin typeface="+mn-lt"/>
              </a:defRPr>
            </a:lvl3pPr>
            <a:lvl4pPr marL="1657350" indent="-28575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  <a:latin typeface="+mn-lt"/>
              </a:defRPr>
            </a:lvl4pPr>
            <a:lvl5pPr marL="2114550" indent="-28575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B02A6961-FD29-3446-6A70-B0D4EE5D1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8477A85-1CCD-1BF5-8FF0-11B80AE2F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0267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2 column">
    <p:bg>
      <p:bgPr>
        <a:gradFill>
          <a:gsLst>
            <a:gs pos="100000">
              <a:schemeClr val="tx2"/>
            </a:gs>
            <a:gs pos="81000">
              <a:schemeClr val="accent6"/>
            </a:gs>
            <a:gs pos="31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361F2FA-20C7-5447-C138-CE2CA1867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3" y="2"/>
            <a:ext cx="12191997" cy="6857998"/>
            <a:chOff x="3" y="2"/>
            <a:chExt cx="12191997" cy="6857998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FEDD626-82E4-71C6-25F1-CDA46B7B3F39}"/>
                </a:ext>
              </a:extLst>
            </p:cNvPr>
            <p:cNvSpPr/>
            <p:nvPr/>
          </p:nvSpPr>
          <p:spPr>
            <a:xfrm>
              <a:off x="3" y="2"/>
              <a:ext cx="12191997" cy="6857998"/>
            </a:xfrm>
            <a:prstGeom prst="rect">
              <a:avLst/>
            </a:prstGeom>
            <a:gradFill flip="none" rotWithShape="1">
              <a:gsLst>
                <a:gs pos="0">
                  <a:srgbClr val="1A012C"/>
                </a:gs>
                <a:gs pos="45000">
                  <a:srgbClr val="1A012C">
                    <a:alpha val="50000"/>
                  </a:srgbClr>
                </a:gs>
                <a:gs pos="100000">
                  <a:schemeClr val="accent6">
                    <a:lumMod val="5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DC952AF-CE06-54F7-CB4A-1722F90AC3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" y="2"/>
              <a:ext cx="12191994" cy="6857996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E6EDFF3-843B-AAE9-DB73-423142606F52}"/>
                </a:ext>
              </a:extLst>
            </p:cNvPr>
            <p:cNvGrpSpPr/>
            <p:nvPr/>
          </p:nvGrpSpPr>
          <p:grpSpPr>
            <a:xfrm rot="5400000">
              <a:off x="1645776" y="1222395"/>
              <a:ext cx="431603" cy="412684"/>
              <a:chOff x="1870859" y="869908"/>
              <a:chExt cx="431603" cy="412684"/>
            </a:xfrm>
          </p:grpSpPr>
          <p:sp>
            <p:nvSpPr>
              <p:cNvPr id="12" name="Graphic 15">
                <a:extLst>
                  <a:ext uri="{FF2B5EF4-FFF2-40B4-BE49-F238E27FC236}">
                    <a16:creationId xmlns:a16="http://schemas.microsoft.com/office/drawing/2014/main" id="{312F4F85-6C79-201D-E20D-64CD4728E4C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 rot="10800000">
                <a:off x="1870859" y="1154576"/>
                <a:ext cx="128016" cy="128016"/>
              </a:xfrm>
              <a:custGeom>
                <a:avLst/>
                <a:gdLst>
                  <a:gd name="connsiteX0" fmla="*/ 63857 w 127713"/>
                  <a:gd name="connsiteY0" fmla="*/ 18874 h 127713"/>
                  <a:gd name="connsiteX1" fmla="*/ 108839 w 127713"/>
                  <a:gd name="connsiteY1" fmla="*/ 63857 h 127713"/>
                  <a:gd name="connsiteX2" fmla="*/ 63857 w 127713"/>
                  <a:gd name="connsiteY2" fmla="*/ 108839 h 127713"/>
                  <a:gd name="connsiteX3" fmla="*/ 18874 w 127713"/>
                  <a:gd name="connsiteY3" fmla="*/ 63857 h 127713"/>
                  <a:gd name="connsiteX4" fmla="*/ 63857 w 127713"/>
                  <a:gd name="connsiteY4" fmla="*/ 18874 h 127713"/>
                  <a:gd name="connsiteX5" fmla="*/ 63857 w 127713"/>
                  <a:gd name="connsiteY5" fmla="*/ 0 h 127713"/>
                  <a:gd name="connsiteX6" fmla="*/ 0 w 127713"/>
                  <a:gd name="connsiteY6" fmla="*/ 63857 h 127713"/>
                  <a:gd name="connsiteX7" fmla="*/ 63857 w 127713"/>
                  <a:gd name="connsiteY7" fmla="*/ 127713 h 127713"/>
                  <a:gd name="connsiteX8" fmla="*/ 127713 w 127713"/>
                  <a:gd name="connsiteY8" fmla="*/ 63857 h 127713"/>
                  <a:gd name="connsiteX9" fmla="*/ 63857 w 127713"/>
                  <a:gd name="connsiteY9" fmla="*/ 0 h 127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7713" h="127713">
                    <a:moveTo>
                      <a:pt x="63857" y="18874"/>
                    </a:moveTo>
                    <a:cubicBezTo>
                      <a:pt x="88700" y="18874"/>
                      <a:pt x="108839" y="39013"/>
                      <a:pt x="108839" y="63857"/>
                    </a:cubicBezTo>
                    <a:cubicBezTo>
                      <a:pt x="108839" y="88700"/>
                      <a:pt x="88700" y="108839"/>
                      <a:pt x="63857" y="108839"/>
                    </a:cubicBezTo>
                    <a:cubicBezTo>
                      <a:pt x="39013" y="108839"/>
                      <a:pt x="18874" y="88700"/>
                      <a:pt x="18874" y="63857"/>
                    </a:cubicBezTo>
                    <a:cubicBezTo>
                      <a:pt x="18898" y="39023"/>
                      <a:pt x="39023" y="18898"/>
                      <a:pt x="63857" y="18874"/>
                    </a:cubicBezTo>
                    <a:moveTo>
                      <a:pt x="63857" y="0"/>
                    </a:moveTo>
                    <a:cubicBezTo>
                      <a:pt x="28590" y="0"/>
                      <a:pt x="0" y="28590"/>
                      <a:pt x="0" y="63857"/>
                    </a:cubicBezTo>
                    <a:cubicBezTo>
                      <a:pt x="0" y="99124"/>
                      <a:pt x="28590" y="127713"/>
                      <a:pt x="63857" y="127713"/>
                    </a:cubicBezTo>
                    <a:cubicBezTo>
                      <a:pt x="99124" y="127713"/>
                      <a:pt x="127713" y="99124"/>
                      <a:pt x="127713" y="63857"/>
                    </a:cubicBezTo>
                    <a:cubicBezTo>
                      <a:pt x="127713" y="28590"/>
                      <a:pt x="99124" y="0"/>
                      <a:pt x="63857" y="0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  <a:alpha val="49071"/>
                </a:schemeClr>
              </a:solidFill>
              <a:ln w="61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13" name="Graphic 12">
                <a:extLst>
                  <a:ext uri="{FF2B5EF4-FFF2-40B4-BE49-F238E27FC236}">
                    <a16:creationId xmlns:a16="http://schemas.microsoft.com/office/drawing/2014/main" id="{01D71DAD-ECC6-A850-88E4-A4EDCF494A2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2256743" y="869908"/>
                <a:ext cx="45719" cy="37785"/>
              </a:xfrm>
              <a:custGeom>
                <a:avLst/>
                <a:gdLst>
                  <a:gd name="connsiteX0" fmla="*/ 91138 w 91138"/>
                  <a:gd name="connsiteY0" fmla="*/ 45569 h 91138"/>
                  <a:gd name="connsiteX1" fmla="*/ 45569 w 91138"/>
                  <a:gd name="connsiteY1" fmla="*/ 91138 h 91138"/>
                  <a:gd name="connsiteX2" fmla="*/ 0 w 91138"/>
                  <a:gd name="connsiteY2" fmla="*/ 45569 h 91138"/>
                  <a:gd name="connsiteX3" fmla="*/ 45569 w 91138"/>
                  <a:gd name="connsiteY3" fmla="*/ 0 h 91138"/>
                  <a:gd name="connsiteX4" fmla="*/ 91138 w 91138"/>
                  <a:gd name="connsiteY4" fmla="*/ 45569 h 91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138" h="91138">
                    <a:moveTo>
                      <a:pt x="91138" y="45569"/>
                    </a:moveTo>
                    <a:cubicBezTo>
                      <a:pt x="91138" y="70736"/>
                      <a:pt x="70736" y="91138"/>
                      <a:pt x="45569" y="91138"/>
                    </a:cubicBezTo>
                    <a:cubicBezTo>
                      <a:pt x="20402" y="91138"/>
                      <a:pt x="0" y="70736"/>
                      <a:pt x="0" y="45569"/>
                    </a:cubicBezTo>
                    <a:cubicBezTo>
                      <a:pt x="0" y="20402"/>
                      <a:pt x="20402" y="0"/>
                      <a:pt x="45569" y="0"/>
                    </a:cubicBezTo>
                    <a:cubicBezTo>
                      <a:pt x="70736" y="0"/>
                      <a:pt x="91138" y="20402"/>
                      <a:pt x="91138" y="45569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  <a:alpha val="49071"/>
                </a:schemeClr>
              </a:solidFill>
              <a:ln w="42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632CC6D-6024-2368-8EBA-4B7A2D6428BC}"/>
                </a:ext>
              </a:extLst>
            </p:cNvPr>
            <p:cNvGrpSpPr/>
            <p:nvPr/>
          </p:nvGrpSpPr>
          <p:grpSpPr>
            <a:xfrm rot="20626702">
              <a:off x="10248169" y="5448942"/>
              <a:ext cx="431603" cy="412684"/>
              <a:chOff x="1870859" y="869908"/>
              <a:chExt cx="431603" cy="412684"/>
            </a:xfrm>
          </p:grpSpPr>
          <p:sp>
            <p:nvSpPr>
              <p:cNvPr id="6" name="Graphic 15">
                <a:extLst>
                  <a:ext uri="{FF2B5EF4-FFF2-40B4-BE49-F238E27FC236}">
                    <a16:creationId xmlns:a16="http://schemas.microsoft.com/office/drawing/2014/main" id="{B05BE7BE-7D54-A09B-8A67-6B28CF6BB6C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 rot="10800000">
                <a:off x="1870859" y="1154576"/>
                <a:ext cx="128016" cy="128016"/>
              </a:xfrm>
              <a:custGeom>
                <a:avLst/>
                <a:gdLst>
                  <a:gd name="connsiteX0" fmla="*/ 63857 w 127713"/>
                  <a:gd name="connsiteY0" fmla="*/ 18874 h 127713"/>
                  <a:gd name="connsiteX1" fmla="*/ 108839 w 127713"/>
                  <a:gd name="connsiteY1" fmla="*/ 63857 h 127713"/>
                  <a:gd name="connsiteX2" fmla="*/ 63857 w 127713"/>
                  <a:gd name="connsiteY2" fmla="*/ 108839 h 127713"/>
                  <a:gd name="connsiteX3" fmla="*/ 18874 w 127713"/>
                  <a:gd name="connsiteY3" fmla="*/ 63857 h 127713"/>
                  <a:gd name="connsiteX4" fmla="*/ 63857 w 127713"/>
                  <a:gd name="connsiteY4" fmla="*/ 18874 h 127713"/>
                  <a:gd name="connsiteX5" fmla="*/ 63857 w 127713"/>
                  <a:gd name="connsiteY5" fmla="*/ 0 h 127713"/>
                  <a:gd name="connsiteX6" fmla="*/ 0 w 127713"/>
                  <a:gd name="connsiteY6" fmla="*/ 63857 h 127713"/>
                  <a:gd name="connsiteX7" fmla="*/ 63857 w 127713"/>
                  <a:gd name="connsiteY7" fmla="*/ 127713 h 127713"/>
                  <a:gd name="connsiteX8" fmla="*/ 127713 w 127713"/>
                  <a:gd name="connsiteY8" fmla="*/ 63857 h 127713"/>
                  <a:gd name="connsiteX9" fmla="*/ 63857 w 127713"/>
                  <a:gd name="connsiteY9" fmla="*/ 0 h 127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7713" h="127713">
                    <a:moveTo>
                      <a:pt x="63857" y="18874"/>
                    </a:moveTo>
                    <a:cubicBezTo>
                      <a:pt x="88700" y="18874"/>
                      <a:pt x="108839" y="39013"/>
                      <a:pt x="108839" y="63857"/>
                    </a:cubicBezTo>
                    <a:cubicBezTo>
                      <a:pt x="108839" y="88700"/>
                      <a:pt x="88700" y="108839"/>
                      <a:pt x="63857" y="108839"/>
                    </a:cubicBezTo>
                    <a:cubicBezTo>
                      <a:pt x="39013" y="108839"/>
                      <a:pt x="18874" y="88700"/>
                      <a:pt x="18874" y="63857"/>
                    </a:cubicBezTo>
                    <a:cubicBezTo>
                      <a:pt x="18898" y="39023"/>
                      <a:pt x="39023" y="18898"/>
                      <a:pt x="63857" y="18874"/>
                    </a:cubicBezTo>
                    <a:moveTo>
                      <a:pt x="63857" y="0"/>
                    </a:moveTo>
                    <a:cubicBezTo>
                      <a:pt x="28590" y="0"/>
                      <a:pt x="0" y="28590"/>
                      <a:pt x="0" y="63857"/>
                    </a:cubicBezTo>
                    <a:cubicBezTo>
                      <a:pt x="0" y="99124"/>
                      <a:pt x="28590" y="127713"/>
                      <a:pt x="63857" y="127713"/>
                    </a:cubicBezTo>
                    <a:cubicBezTo>
                      <a:pt x="99124" y="127713"/>
                      <a:pt x="127713" y="99124"/>
                      <a:pt x="127713" y="63857"/>
                    </a:cubicBezTo>
                    <a:cubicBezTo>
                      <a:pt x="127713" y="28590"/>
                      <a:pt x="99124" y="0"/>
                      <a:pt x="63857" y="0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  <a:alpha val="49071"/>
                </a:schemeClr>
              </a:solidFill>
              <a:ln w="61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7" name="Graphic 12">
                <a:extLst>
                  <a:ext uri="{FF2B5EF4-FFF2-40B4-BE49-F238E27FC236}">
                    <a16:creationId xmlns:a16="http://schemas.microsoft.com/office/drawing/2014/main" id="{258346A9-F75C-6704-EEED-CF7A8A0F801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2256743" y="869908"/>
                <a:ext cx="45719" cy="37785"/>
              </a:xfrm>
              <a:custGeom>
                <a:avLst/>
                <a:gdLst>
                  <a:gd name="connsiteX0" fmla="*/ 91138 w 91138"/>
                  <a:gd name="connsiteY0" fmla="*/ 45569 h 91138"/>
                  <a:gd name="connsiteX1" fmla="*/ 45569 w 91138"/>
                  <a:gd name="connsiteY1" fmla="*/ 91138 h 91138"/>
                  <a:gd name="connsiteX2" fmla="*/ 0 w 91138"/>
                  <a:gd name="connsiteY2" fmla="*/ 45569 h 91138"/>
                  <a:gd name="connsiteX3" fmla="*/ 45569 w 91138"/>
                  <a:gd name="connsiteY3" fmla="*/ 0 h 91138"/>
                  <a:gd name="connsiteX4" fmla="*/ 91138 w 91138"/>
                  <a:gd name="connsiteY4" fmla="*/ 45569 h 91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138" h="91138">
                    <a:moveTo>
                      <a:pt x="91138" y="45569"/>
                    </a:moveTo>
                    <a:cubicBezTo>
                      <a:pt x="91138" y="70736"/>
                      <a:pt x="70736" y="91138"/>
                      <a:pt x="45569" y="91138"/>
                    </a:cubicBezTo>
                    <a:cubicBezTo>
                      <a:pt x="20402" y="91138"/>
                      <a:pt x="0" y="70736"/>
                      <a:pt x="0" y="45569"/>
                    </a:cubicBezTo>
                    <a:cubicBezTo>
                      <a:pt x="0" y="20402"/>
                      <a:pt x="20402" y="0"/>
                      <a:pt x="45569" y="0"/>
                    </a:cubicBezTo>
                    <a:cubicBezTo>
                      <a:pt x="70736" y="0"/>
                      <a:pt x="91138" y="20402"/>
                      <a:pt x="91138" y="45569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  <a:alpha val="49071"/>
                </a:schemeClr>
              </a:solidFill>
              <a:ln w="42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US" dirty="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82CC39D-03B1-4933-F236-462B5862E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2448" y="264160"/>
            <a:ext cx="6327105" cy="3373973"/>
          </a:xfrm>
        </p:spPr>
        <p:txBody>
          <a:bodyPr anchor="b"/>
          <a:lstStyle>
            <a:lvl1pPr algn="ctr">
              <a:defRPr sz="3200" cap="all" spc="600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F711CA51-49DC-62CA-F147-F286B1C9DBD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32448" y="3962135"/>
            <a:ext cx="6327105" cy="2653771"/>
          </a:xfrm>
        </p:spPr>
        <p:txBody>
          <a:bodyPr>
            <a:noAutofit/>
          </a:bodyPr>
          <a:lstStyle>
            <a:lvl1pPr marL="0" indent="0" algn="ctr">
              <a:buNone/>
              <a:defRPr sz="1800" b="0" i="0" cap="all" spc="300" baseline="0">
                <a:solidFill>
                  <a:schemeClr val="bg1"/>
                </a:solidFill>
                <a:latin typeface="+mj-lt"/>
                <a:cs typeface="Biome Light" panose="020B03030302040208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1183414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2 column">
    <p:bg>
      <p:bgPr>
        <a:gradFill>
          <a:gsLst>
            <a:gs pos="100000">
              <a:schemeClr val="tx2"/>
            </a:gs>
            <a:gs pos="81000">
              <a:schemeClr val="accent6"/>
            </a:gs>
            <a:gs pos="31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C7D5518-914C-92E3-E9EC-26752C9F0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" y="-6350"/>
            <a:ext cx="12192000" cy="6864350"/>
            <a:chOff x="-1" y="-6350"/>
            <a:chExt cx="12192000" cy="686435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82D0B82-F74C-65EF-3BF6-8EEA16F36B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428750" y="-6350"/>
              <a:ext cx="10763249" cy="6864350"/>
            </a:xfrm>
            <a:prstGeom prst="rect">
              <a:avLst/>
            </a:prstGeom>
            <a:solidFill>
              <a:schemeClr val="tx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6" name="Picture 5" descr="A blue and purple spiral&#10;&#10;Description automatically generated">
              <a:extLst>
                <a:ext uri="{FF2B5EF4-FFF2-40B4-BE49-F238E27FC236}">
                  <a16:creationId xmlns:a16="http://schemas.microsoft.com/office/drawing/2014/main" id="{44E12326-9CF4-38EC-1BAF-1F994F2208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93"/>
            <a:stretch/>
          </p:blipFill>
          <p:spPr>
            <a:xfrm flipH="1">
              <a:off x="-1" y="0"/>
              <a:ext cx="1428751" cy="6858000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D5C1D9C-B114-FC6A-9213-7287D39EAD9F}"/>
                </a:ext>
              </a:extLst>
            </p:cNvPr>
            <p:cNvGrpSpPr/>
            <p:nvPr/>
          </p:nvGrpSpPr>
          <p:grpSpPr>
            <a:xfrm>
              <a:off x="10649689" y="4382998"/>
              <a:ext cx="754139" cy="1865729"/>
              <a:chOff x="653351" y="2693558"/>
              <a:chExt cx="754139" cy="1865729"/>
            </a:xfrm>
          </p:grpSpPr>
          <p:sp>
            <p:nvSpPr>
              <p:cNvPr id="11" name="Graphic 15">
                <a:extLst>
                  <a:ext uri="{FF2B5EF4-FFF2-40B4-BE49-F238E27FC236}">
                    <a16:creationId xmlns:a16="http://schemas.microsoft.com/office/drawing/2014/main" id="{2BC89B10-C93E-8CE5-73B3-F6049168C31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1098137" y="2693558"/>
                <a:ext cx="128016" cy="128016"/>
              </a:xfrm>
              <a:custGeom>
                <a:avLst/>
                <a:gdLst>
                  <a:gd name="connsiteX0" fmla="*/ 63857 w 127713"/>
                  <a:gd name="connsiteY0" fmla="*/ 18874 h 127713"/>
                  <a:gd name="connsiteX1" fmla="*/ 108839 w 127713"/>
                  <a:gd name="connsiteY1" fmla="*/ 63857 h 127713"/>
                  <a:gd name="connsiteX2" fmla="*/ 63857 w 127713"/>
                  <a:gd name="connsiteY2" fmla="*/ 108839 h 127713"/>
                  <a:gd name="connsiteX3" fmla="*/ 18874 w 127713"/>
                  <a:gd name="connsiteY3" fmla="*/ 63857 h 127713"/>
                  <a:gd name="connsiteX4" fmla="*/ 63857 w 127713"/>
                  <a:gd name="connsiteY4" fmla="*/ 18874 h 127713"/>
                  <a:gd name="connsiteX5" fmla="*/ 63857 w 127713"/>
                  <a:gd name="connsiteY5" fmla="*/ 0 h 127713"/>
                  <a:gd name="connsiteX6" fmla="*/ 0 w 127713"/>
                  <a:gd name="connsiteY6" fmla="*/ 63857 h 127713"/>
                  <a:gd name="connsiteX7" fmla="*/ 63857 w 127713"/>
                  <a:gd name="connsiteY7" fmla="*/ 127713 h 127713"/>
                  <a:gd name="connsiteX8" fmla="*/ 127713 w 127713"/>
                  <a:gd name="connsiteY8" fmla="*/ 63857 h 127713"/>
                  <a:gd name="connsiteX9" fmla="*/ 63857 w 127713"/>
                  <a:gd name="connsiteY9" fmla="*/ 0 h 127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7713" h="127713">
                    <a:moveTo>
                      <a:pt x="63857" y="18874"/>
                    </a:moveTo>
                    <a:cubicBezTo>
                      <a:pt x="88700" y="18874"/>
                      <a:pt x="108839" y="39013"/>
                      <a:pt x="108839" y="63857"/>
                    </a:cubicBezTo>
                    <a:cubicBezTo>
                      <a:pt x="108839" y="88700"/>
                      <a:pt x="88700" y="108839"/>
                      <a:pt x="63857" y="108839"/>
                    </a:cubicBezTo>
                    <a:cubicBezTo>
                      <a:pt x="39013" y="108839"/>
                      <a:pt x="18874" y="88700"/>
                      <a:pt x="18874" y="63857"/>
                    </a:cubicBezTo>
                    <a:cubicBezTo>
                      <a:pt x="18898" y="39023"/>
                      <a:pt x="39023" y="18898"/>
                      <a:pt x="63857" y="18874"/>
                    </a:cubicBezTo>
                    <a:moveTo>
                      <a:pt x="63857" y="0"/>
                    </a:moveTo>
                    <a:cubicBezTo>
                      <a:pt x="28590" y="0"/>
                      <a:pt x="0" y="28590"/>
                      <a:pt x="0" y="63857"/>
                    </a:cubicBezTo>
                    <a:cubicBezTo>
                      <a:pt x="0" y="99124"/>
                      <a:pt x="28590" y="127713"/>
                      <a:pt x="63857" y="127713"/>
                    </a:cubicBezTo>
                    <a:cubicBezTo>
                      <a:pt x="99124" y="127713"/>
                      <a:pt x="127713" y="99124"/>
                      <a:pt x="127713" y="63857"/>
                    </a:cubicBezTo>
                    <a:cubicBezTo>
                      <a:pt x="127713" y="28590"/>
                      <a:pt x="99124" y="0"/>
                      <a:pt x="63857" y="0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  <a:alpha val="49071"/>
                </a:schemeClr>
              </a:solidFill>
              <a:ln w="61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12" name="Graphic 12">
                <a:extLst>
                  <a:ext uri="{FF2B5EF4-FFF2-40B4-BE49-F238E27FC236}">
                    <a16:creationId xmlns:a16="http://schemas.microsoft.com/office/drawing/2014/main" id="{39DB2AA2-9661-AC91-932D-2F1BEC47BD8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1306906" y="3837599"/>
                <a:ext cx="100584" cy="100584"/>
              </a:xfrm>
              <a:custGeom>
                <a:avLst/>
                <a:gdLst>
                  <a:gd name="connsiteX0" fmla="*/ 91138 w 91138"/>
                  <a:gd name="connsiteY0" fmla="*/ 45569 h 91138"/>
                  <a:gd name="connsiteX1" fmla="*/ 45569 w 91138"/>
                  <a:gd name="connsiteY1" fmla="*/ 91138 h 91138"/>
                  <a:gd name="connsiteX2" fmla="*/ 0 w 91138"/>
                  <a:gd name="connsiteY2" fmla="*/ 45569 h 91138"/>
                  <a:gd name="connsiteX3" fmla="*/ 45569 w 91138"/>
                  <a:gd name="connsiteY3" fmla="*/ 0 h 91138"/>
                  <a:gd name="connsiteX4" fmla="*/ 91138 w 91138"/>
                  <a:gd name="connsiteY4" fmla="*/ 45569 h 91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138" h="91138">
                    <a:moveTo>
                      <a:pt x="91138" y="45569"/>
                    </a:moveTo>
                    <a:cubicBezTo>
                      <a:pt x="91138" y="70736"/>
                      <a:pt x="70736" y="91138"/>
                      <a:pt x="45569" y="91138"/>
                    </a:cubicBezTo>
                    <a:cubicBezTo>
                      <a:pt x="20402" y="91138"/>
                      <a:pt x="0" y="70736"/>
                      <a:pt x="0" y="45569"/>
                    </a:cubicBezTo>
                    <a:cubicBezTo>
                      <a:pt x="0" y="20402"/>
                      <a:pt x="20402" y="0"/>
                      <a:pt x="45569" y="0"/>
                    </a:cubicBezTo>
                    <a:cubicBezTo>
                      <a:pt x="70736" y="0"/>
                      <a:pt x="91138" y="20402"/>
                      <a:pt x="91138" y="45569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  <a:alpha val="49071"/>
                </a:schemeClr>
              </a:solidFill>
              <a:ln w="42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13" name="Graphic 12">
                <a:extLst>
                  <a:ext uri="{FF2B5EF4-FFF2-40B4-BE49-F238E27FC236}">
                    <a16:creationId xmlns:a16="http://schemas.microsoft.com/office/drawing/2014/main" id="{86C9AC9B-3792-E880-03FE-D46FB046AB6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653351" y="4521502"/>
                <a:ext cx="45719" cy="37785"/>
              </a:xfrm>
              <a:custGeom>
                <a:avLst/>
                <a:gdLst>
                  <a:gd name="connsiteX0" fmla="*/ 91138 w 91138"/>
                  <a:gd name="connsiteY0" fmla="*/ 45569 h 91138"/>
                  <a:gd name="connsiteX1" fmla="*/ 45569 w 91138"/>
                  <a:gd name="connsiteY1" fmla="*/ 91138 h 91138"/>
                  <a:gd name="connsiteX2" fmla="*/ 0 w 91138"/>
                  <a:gd name="connsiteY2" fmla="*/ 45569 h 91138"/>
                  <a:gd name="connsiteX3" fmla="*/ 45569 w 91138"/>
                  <a:gd name="connsiteY3" fmla="*/ 0 h 91138"/>
                  <a:gd name="connsiteX4" fmla="*/ 91138 w 91138"/>
                  <a:gd name="connsiteY4" fmla="*/ 45569 h 91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138" h="91138">
                    <a:moveTo>
                      <a:pt x="91138" y="45569"/>
                    </a:moveTo>
                    <a:cubicBezTo>
                      <a:pt x="91138" y="70736"/>
                      <a:pt x="70736" y="91138"/>
                      <a:pt x="45569" y="91138"/>
                    </a:cubicBezTo>
                    <a:cubicBezTo>
                      <a:pt x="20402" y="91138"/>
                      <a:pt x="0" y="70736"/>
                      <a:pt x="0" y="45569"/>
                    </a:cubicBezTo>
                    <a:cubicBezTo>
                      <a:pt x="0" y="20402"/>
                      <a:pt x="20402" y="0"/>
                      <a:pt x="45569" y="0"/>
                    </a:cubicBezTo>
                    <a:cubicBezTo>
                      <a:pt x="70736" y="0"/>
                      <a:pt x="91138" y="20402"/>
                      <a:pt x="91138" y="45569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  <a:alpha val="49071"/>
                </a:schemeClr>
              </a:solidFill>
              <a:ln w="42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142A133-65D6-D958-C0CD-E8D45B9BD7BB}"/>
                </a:ext>
              </a:extLst>
            </p:cNvPr>
            <p:cNvGrpSpPr/>
            <p:nvPr/>
          </p:nvGrpSpPr>
          <p:grpSpPr>
            <a:xfrm>
              <a:off x="1870859" y="869908"/>
              <a:ext cx="431603" cy="412684"/>
              <a:chOff x="1870859" y="869908"/>
              <a:chExt cx="431603" cy="412684"/>
            </a:xfrm>
          </p:grpSpPr>
          <p:sp>
            <p:nvSpPr>
              <p:cNvPr id="9" name="Graphic 15">
                <a:extLst>
                  <a:ext uri="{FF2B5EF4-FFF2-40B4-BE49-F238E27FC236}">
                    <a16:creationId xmlns:a16="http://schemas.microsoft.com/office/drawing/2014/main" id="{A746B023-387D-4EAC-052B-60F131E6E70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 rot="10800000">
                <a:off x="1870859" y="1154576"/>
                <a:ext cx="128016" cy="128016"/>
              </a:xfrm>
              <a:custGeom>
                <a:avLst/>
                <a:gdLst>
                  <a:gd name="connsiteX0" fmla="*/ 63857 w 127713"/>
                  <a:gd name="connsiteY0" fmla="*/ 18874 h 127713"/>
                  <a:gd name="connsiteX1" fmla="*/ 108839 w 127713"/>
                  <a:gd name="connsiteY1" fmla="*/ 63857 h 127713"/>
                  <a:gd name="connsiteX2" fmla="*/ 63857 w 127713"/>
                  <a:gd name="connsiteY2" fmla="*/ 108839 h 127713"/>
                  <a:gd name="connsiteX3" fmla="*/ 18874 w 127713"/>
                  <a:gd name="connsiteY3" fmla="*/ 63857 h 127713"/>
                  <a:gd name="connsiteX4" fmla="*/ 63857 w 127713"/>
                  <a:gd name="connsiteY4" fmla="*/ 18874 h 127713"/>
                  <a:gd name="connsiteX5" fmla="*/ 63857 w 127713"/>
                  <a:gd name="connsiteY5" fmla="*/ 0 h 127713"/>
                  <a:gd name="connsiteX6" fmla="*/ 0 w 127713"/>
                  <a:gd name="connsiteY6" fmla="*/ 63857 h 127713"/>
                  <a:gd name="connsiteX7" fmla="*/ 63857 w 127713"/>
                  <a:gd name="connsiteY7" fmla="*/ 127713 h 127713"/>
                  <a:gd name="connsiteX8" fmla="*/ 127713 w 127713"/>
                  <a:gd name="connsiteY8" fmla="*/ 63857 h 127713"/>
                  <a:gd name="connsiteX9" fmla="*/ 63857 w 127713"/>
                  <a:gd name="connsiteY9" fmla="*/ 0 h 127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7713" h="127713">
                    <a:moveTo>
                      <a:pt x="63857" y="18874"/>
                    </a:moveTo>
                    <a:cubicBezTo>
                      <a:pt x="88700" y="18874"/>
                      <a:pt x="108839" y="39013"/>
                      <a:pt x="108839" y="63857"/>
                    </a:cubicBezTo>
                    <a:cubicBezTo>
                      <a:pt x="108839" y="88700"/>
                      <a:pt x="88700" y="108839"/>
                      <a:pt x="63857" y="108839"/>
                    </a:cubicBezTo>
                    <a:cubicBezTo>
                      <a:pt x="39013" y="108839"/>
                      <a:pt x="18874" y="88700"/>
                      <a:pt x="18874" y="63857"/>
                    </a:cubicBezTo>
                    <a:cubicBezTo>
                      <a:pt x="18898" y="39023"/>
                      <a:pt x="39023" y="18898"/>
                      <a:pt x="63857" y="18874"/>
                    </a:cubicBezTo>
                    <a:moveTo>
                      <a:pt x="63857" y="0"/>
                    </a:moveTo>
                    <a:cubicBezTo>
                      <a:pt x="28590" y="0"/>
                      <a:pt x="0" y="28590"/>
                      <a:pt x="0" y="63857"/>
                    </a:cubicBezTo>
                    <a:cubicBezTo>
                      <a:pt x="0" y="99124"/>
                      <a:pt x="28590" y="127713"/>
                      <a:pt x="63857" y="127713"/>
                    </a:cubicBezTo>
                    <a:cubicBezTo>
                      <a:pt x="99124" y="127713"/>
                      <a:pt x="127713" y="99124"/>
                      <a:pt x="127713" y="63857"/>
                    </a:cubicBezTo>
                    <a:cubicBezTo>
                      <a:pt x="127713" y="28590"/>
                      <a:pt x="99124" y="0"/>
                      <a:pt x="63857" y="0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  <a:alpha val="49071"/>
                </a:schemeClr>
              </a:solidFill>
              <a:ln w="61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10" name="Graphic 12">
                <a:extLst>
                  <a:ext uri="{FF2B5EF4-FFF2-40B4-BE49-F238E27FC236}">
                    <a16:creationId xmlns:a16="http://schemas.microsoft.com/office/drawing/2014/main" id="{20760125-21CF-A296-3EA7-3C6C0E9BCB2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2256743" y="869908"/>
                <a:ext cx="45719" cy="37785"/>
              </a:xfrm>
              <a:custGeom>
                <a:avLst/>
                <a:gdLst>
                  <a:gd name="connsiteX0" fmla="*/ 91138 w 91138"/>
                  <a:gd name="connsiteY0" fmla="*/ 45569 h 91138"/>
                  <a:gd name="connsiteX1" fmla="*/ 45569 w 91138"/>
                  <a:gd name="connsiteY1" fmla="*/ 91138 h 91138"/>
                  <a:gd name="connsiteX2" fmla="*/ 0 w 91138"/>
                  <a:gd name="connsiteY2" fmla="*/ 45569 h 91138"/>
                  <a:gd name="connsiteX3" fmla="*/ 45569 w 91138"/>
                  <a:gd name="connsiteY3" fmla="*/ 0 h 91138"/>
                  <a:gd name="connsiteX4" fmla="*/ 91138 w 91138"/>
                  <a:gd name="connsiteY4" fmla="*/ 45569 h 91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138" h="91138">
                    <a:moveTo>
                      <a:pt x="91138" y="45569"/>
                    </a:moveTo>
                    <a:cubicBezTo>
                      <a:pt x="91138" y="70736"/>
                      <a:pt x="70736" y="91138"/>
                      <a:pt x="45569" y="91138"/>
                    </a:cubicBezTo>
                    <a:cubicBezTo>
                      <a:pt x="20402" y="91138"/>
                      <a:pt x="0" y="70736"/>
                      <a:pt x="0" y="45569"/>
                    </a:cubicBezTo>
                    <a:cubicBezTo>
                      <a:pt x="0" y="20402"/>
                      <a:pt x="20402" y="0"/>
                      <a:pt x="45569" y="0"/>
                    </a:cubicBezTo>
                    <a:cubicBezTo>
                      <a:pt x="70736" y="0"/>
                      <a:pt x="91138" y="20402"/>
                      <a:pt x="91138" y="45569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  <a:alpha val="49071"/>
                </a:schemeClr>
              </a:solidFill>
              <a:ln w="42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US" dirty="0"/>
              </a:p>
            </p:txBody>
          </p:sp>
        </p:grp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F851D11-41E3-33F2-CBA6-B2A9A5A2A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369139" y="2002443"/>
            <a:ext cx="8873530" cy="0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F8070BB-B3B5-3A8A-2466-D661C74179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99620" y="162560"/>
            <a:ext cx="8843050" cy="1616904"/>
          </a:xfrm>
        </p:spPr>
        <p:txBody>
          <a:bodyPr lIns="0" anchor="b">
            <a:noAutofit/>
          </a:bodyPr>
          <a:lstStyle>
            <a:lvl1pPr algn="l">
              <a:defRPr sz="3200" cap="all" spc="0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2003C5A-BF21-DE87-0ED1-3E2D0F32B5D8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2373002" y="2474811"/>
            <a:ext cx="4015098" cy="3528397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000"/>
              </a:spcBef>
              <a:buClr>
                <a:schemeClr val="accent6"/>
              </a:buClr>
              <a:buFont typeface="Arial" panose="020B0604020202020204" pitchFamily="34" charset="0"/>
              <a:buNone/>
              <a:defRPr sz="1800" spc="0" baseline="0">
                <a:solidFill>
                  <a:schemeClr val="bg1"/>
                </a:solidFill>
                <a:latin typeface="+mn-lt"/>
              </a:defRPr>
            </a:lvl1pPr>
            <a:lvl2pPr marL="283464" indent="-285750">
              <a:lnSpc>
                <a:spcPct val="1200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  <a:defRPr sz="1800" spc="0">
                <a:solidFill>
                  <a:schemeClr val="bg1"/>
                </a:solidFill>
              </a:defRPr>
            </a:lvl2pPr>
            <a:lvl3pPr marL="566928" indent="-285750">
              <a:lnSpc>
                <a:spcPct val="1200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  <a:defRPr sz="1800" spc="0">
                <a:solidFill>
                  <a:schemeClr val="bg1"/>
                </a:solidFill>
              </a:defRPr>
            </a:lvl3pPr>
            <a:lvl4pPr marL="859536" indent="-285750">
              <a:lnSpc>
                <a:spcPct val="1200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  <a:defRPr sz="1800" spc="0"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1" name="Content Placeholder 4">
            <a:extLst>
              <a:ext uri="{FF2B5EF4-FFF2-40B4-BE49-F238E27FC236}">
                <a16:creationId xmlns:a16="http://schemas.microsoft.com/office/drawing/2014/main" id="{D77F99A7-26FA-422E-43E9-C76B4A56E44A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6995159" y="2474811"/>
            <a:ext cx="4227332" cy="3528397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000"/>
              </a:spcBef>
              <a:buClr>
                <a:schemeClr val="accent6"/>
              </a:buClr>
              <a:buFont typeface="Arial" panose="020B0604020202020204" pitchFamily="34" charset="0"/>
              <a:buNone/>
              <a:defRPr sz="1800" spc="0" baseline="0">
                <a:solidFill>
                  <a:schemeClr val="bg1"/>
                </a:solidFill>
                <a:latin typeface="+mn-lt"/>
              </a:defRPr>
            </a:lvl1pPr>
            <a:lvl2pPr marL="283464" indent="-285750">
              <a:lnSpc>
                <a:spcPct val="1200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  <a:defRPr sz="1800" spc="0">
                <a:solidFill>
                  <a:schemeClr val="bg1"/>
                </a:solidFill>
              </a:defRPr>
            </a:lvl2pPr>
            <a:lvl3pPr marL="566928" indent="-285750">
              <a:lnSpc>
                <a:spcPct val="1200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  <a:defRPr sz="1800" spc="0">
                <a:solidFill>
                  <a:schemeClr val="bg1"/>
                </a:solidFill>
              </a:defRPr>
            </a:lvl3pPr>
            <a:lvl4pPr marL="859536" indent="-285750">
              <a:lnSpc>
                <a:spcPct val="1200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  <a:defRPr sz="1800" spc="0"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B02A6961-FD29-3446-6A70-B0D4EE5D1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8477A85-1CCD-1BF5-8FF0-11B80AE2F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582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2 column">
    <p:bg>
      <p:bgPr>
        <a:gradFill>
          <a:gsLst>
            <a:gs pos="100000">
              <a:schemeClr val="tx2"/>
            </a:gs>
            <a:gs pos="81000">
              <a:schemeClr val="accent6"/>
            </a:gs>
            <a:gs pos="31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3A7247A-846A-F316-B494-69B42CBF34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21869" y="343814"/>
            <a:ext cx="11550701" cy="6210605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84B3AF6-983E-0901-0045-6CDF4E93E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07039" y="1983705"/>
            <a:ext cx="10435630" cy="0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3C5B7647-403E-A66E-6CF4-0D3A99AA5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 flipH="1">
            <a:off x="10488530" y="4210019"/>
            <a:ext cx="754139" cy="1865729"/>
            <a:chOff x="653351" y="2693558"/>
            <a:chExt cx="754139" cy="1865729"/>
          </a:xfrm>
        </p:grpSpPr>
        <p:sp>
          <p:nvSpPr>
            <p:cNvPr id="10" name="Graphic 15">
              <a:extLst>
                <a:ext uri="{FF2B5EF4-FFF2-40B4-BE49-F238E27FC236}">
                  <a16:creationId xmlns:a16="http://schemas.microsoft.com/office/drawing/2014/main" id="{E48E731E-FEF1-9C59-64B0-9CB6E88539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098137" y="2693558"/>
              <a:ext cx="128016" cy="128016"/>
            </a:xfrm>
            <a:custGeom>
              <a:avLst/>
              <a:gdLst>
                <a:gd name="connsiteX0" fmla="*/ 63857 w 127713"/>
                <a:gd name="connsiteY0" fmla="*/ 18874 h 127713"/>
                <a:gd name="connsiteX1" fmla="*/ 108839 w 127713"/>
                <a:gd name="connsiteY1" fmla="*/ 63857 h 127713"/>
                <a:gd name="connsiteX2" fmla="*/ 63857 w 127713"/>
                <a:gd name="connsiteY2" fmla="*/ 108839 h 127713"/>
                <a:gd name="connsiteX3" fmla="*/ 18874 w 127713"/>
                <a:gd name="connsiteY3" fmla="*/ 63857 h 127713"/>
                <a:gd name="connsiteX4" fmla="*/ 63857 w 127713"/>
                <a:gd name="connsiteY4" fmla="*/ 18874 h 127713"/>
                <a:gd name="connsiteX5" fmla="*/ 63857 w 127713"/>
                <a:gd name="connsiteY5" fmla="*/ 0 h 127713"/>
                <a:gd name="connsiteX6" fmla="*/ 0 w 127713"/>
                <a:gd name="connsiteY6" fmla="*/ 63857 h 127713"/>
                <a:gd name="connsiteX7" fmla="*/ 63857 w 127713"/>
                <a:gd name="connsiteY7" fmla="*/ 127713 h 127713"/>
                <a:gd name="connsiteX8" fmla="*/ 127713 w 127713"/>
                <a:gd name="connsiteY8" fmla="*/ 63857 h 127713"/>
                <a:gd name="connsiteX9" fmla="*/ 63857 w 127713"/>
                <a:gd name="connsiteY9" fmla="*/ 0 h 127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713" h="127713">
                  <a:moveTo>
                    <a:pt x="63857" y="18874"/>
                  </a:moveTo>
                  <a:cubicBezTo>
                    <a:pt x="88700" y="18874"/>
                    <a:pt x="108839" y="39013"/>
                    <a:pt x="108839" y="63857"/>
                  </a:cubicBezTo>
                  <a:cubicBezTo>
                    <a:pt x="108839" y="88700"/>
                    <a:pt x="88700" y="108839"/>
                    <a:pt x="63857" y="108839"/>
                  </a:cubicBezTo>
                  <a:cubicBezTo>
                    <a:pt x="39013" y="108839"/>
                    <a:pt x="18874" y="88700"/>
                    <a:pt x="18874" y="63857"/>
                  </a:cubicBezTo>
                  <a:cubicBezTo>
                    <a:pt x="18898" y="39023"/>
                    <a:pt x="39023" y="18898"/>
                    <a:pt x="63857" y="18874"/>
                  </a:cubicBezTo>
                  <a:moveTo>
                    <a:pt x="63857" y="0"/>
                  </a:moveTo>
                  <a:cubicBezTo>
                    <a:pt x="28590" y="0"/>
                    <a:pt x="0" y="28590"/>
                    <a:pt x="0" y="63857"/>
                  </a:cubicBezTo>
                  <a:cubicBezTo>
                    <a:pt x="0" y="99124"/>
                    <a:pt x="28590" y="127713"/>
                    <a:pt x="63857" y="127713"/>
                  </a:cubicBezTo>
                  <a:cubicBezTo>
                    <a:pt x="99124" y="127713"/>
                    <a:pt x="127713" y="99124"/>
                    <a:pt x="127713" y="63857"/>
                  </a:cubicBezTo>
                  <a:cubicBezTo>
                    <a:pt x="127713" y="28590"/>
                    <a:pt x="99124" y="0"/>
                    <a:pt x="63857" y="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  <a:alpha val="49071"/>
              </a:schemeClr>
            </a:solidFill>
            <a:ln w="610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 dirty="0"/>
            </a:p>
          </p:txBody>
        </p:sp>
        <p:sp>
          <p:nvSpPr>
            <p:cNvPr id="11" name="Graphic 12">
              <a:extLst>
                <a:ext uri="{FF2B5EF4-FFF2-40B4-BE49-F238E27FC236}">
                  <a16:creationId xmlns:a16="http://schemas.microsoft.com/office/drawing/2014/main" id="{AFE83BB3-4D12-8E20-CA93-1834D7F0A4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306906" y="3837599"/>
              <a:ext cx="100584" cy="100584"/>
            </a:xfrm>
            <a:custGeom>
              <a:avLst/>
              <a:gdLst>
                <a:gd name="connsiteX0" fmla="*/ 91138 w 91138"/>
                <a:gd name="connsiteY0" fmla="*/ 45569 h 91138"/>
                <a:gd name="connsiteX1" fmla="*/ 45569 w 91138"/>
                <a:gd name="connsiteY1" fmla="*/ 91138 h 91138"/>
                <a:gd name="connsiteX2" fmla="*/ 0 w 91138"/>
                <a:gd name="connsiteY2" fmla="*/ 45569 h 91138"/>
                <a:gd name="connsiteX3" fmla="*/ 45569 w 91138"/>
                <a:gd name="connsiteY3" fmla="*/ 0 h 91138"/>
                <a:gd name="connsiteX4" fmla="*/ 91138 w 91138"/>
                <a:gd name="connsiteY4" fmla="*/ 45569 h 91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38" h="91138">
                  <a:moveTo>
                    <a:pt x="91138" y="45569"/>
                  </a:moveTo>
                  <a:cubicBezTo>
                    <a:pt x="91138" y="70736"/>
                    <a:pt x="70736" y="91138"/>
                    <a:pt x="45569" y="91138"/>
                  </a:cubicBezTo>
                  <a:cubicBezTo>
                    <a:pt x="20402" y="91138"/>
                    <a:pt x="0" y="70736"/>
                    <a:pt x="0" y="45569"/>
                  </a:cubicBezTo>
                  <a:cubicBezTo>
                    <a:pt x="0" y="20402"/>
                    <a:pt x="20402" y="0"/>
                    <a:pt x="45569" y="0"/>
                  </a:cubicBezTo>
                  <a:cubicBezTo>
                    <a:pt x="70736" y="0"/>
                    <a:pt x="91138" y="20402"/>
                    <a:pt x="91138" y="45569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  <a:alpha val="49071"/>
              </a:schemeClr>
            </a:solidFill>
            <a:ln w="422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 dirty="0"/>
            </a:p>
          </p:txBody>
        </p:sp>
        <p:sp>
          <p:nvSpPr>
            <p:cNvPr id="12" name="Graphic 12">
              <a:extLst>
                <a:ext uri="{FF2B5EF4-FFF2-40B4-BE49-F238E27FC236}">
                  <a16:creationId xmlns:a16="http://schemas.microsoft.com/office/drawing/2014/main" id="{3EB1D810-BC05-6C0E-0DE4-3604EBAADC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653351" y="4521502"/>
              <a:ext cx="45719" cy="37785"/>
            </a:xfrm>
            <a:custGeom>
              <a:avLst/>
              <a:gdLst>
                <a:gd name="connsiteX0" fmla="*/ 91138 w 91138"/>
                <a:gd name="connsiteY0" fmla="*/ 45569 h 91138"/>
                <a:gd name="connsiteX1" fmla="*/ 45569 w 91138"/>
                <a:gd name="connsiteY1" fmla="*/ 91138 h 91138"/>
                <a:gd name="connsiteX2" fmla="*/ 0 w 91138"/>
                <a:gd name="connsiteY2" fmla="*/ 45569 h 91138"/>
                <a:gd name="connsiteX3" fmla="*/ 45569 w 91138"/>
                <a:gd name="connsiteY3" fmla="*/ 0 h 91138"/>
                <a:gd name="connsiteX4" fmla="*/ 91138 w 91138"/>
                <a:gd name="connsiteY4" fmla="*/ 45569 h 91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38" h="91138">
                  <a:moveTo>
                    <a:pt x="91138" y="45569"/>
                  </a:moveTo>
                  <a:cubicBezTo>
                    <a:pt x="91138" y="70736"/>
                    <a:pt x="70736" y="91138"/>
                    <a:pt x="45569" y="91138"/>
                  </a:cubicBezTo>
                  <a:cubicBezTo>
                    <a:pt x="20402" y="91138"/>
                    <a:pt x="0" y="70736"/>
                    <a:pt x="0" y="45569"/>
                  </a:cubicBezTo>
                  <a:cubicBezTo>
                    <a:pt x="0" y="20402"/>
                    <a:pt x="20402" y="0"/>
                    <a:pt x="45569" y="0"/>
                  </a:cubicBezTo>
                  <a:cubicBezTo>
                    <a:pt x="70736" y="0"/>
                    <a:pt x="91138" y="20402"/>
                    <a:pt x="91138" y="45569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  <a:alpha val="49071"/>
              </a:schemeClr>
            </a:solidFill>
            <a:ln w="422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F8070BB-B3B5-3A8A-2466-D661C74179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1680" y="430482"/>
            <a:ext cx="10500989" cy="1327464"/>
          </a:xfrm>
        </p:spPr>
        <p:txBody>
          <a:bodyPr anchor="b">
            <a:noAutofit/>
          </a:bodyPr>
          <a:lstStyle>
            <a:lvl1pPr algn="l">
              <a:defRPr sz="3200" cap="all" spc="0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2003C5A-BF21-DE87-0ED1-3E2D0F32B5D8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807038" y="2465539"/>
            <a:ext cx="3774587" cy="3723753"/>
          </a:xfrm>
        </p:spPr>
        <p:txBody>
          <a:bodyPr/>
          <a:lstStyle>
            <a:lvl1pPr marL="342900" indent="-342900">
              <a:lnSpc>
                <a:spcPct val="1200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+mj-lt"/>
              <a:buAutoNum type="arabicPeriod"/>
              <a:defRPr sz="1800" spc="0" baseline="0">
                <a:solidFill>
                  <a:schemeClr val="bg1"/>
                </a:solidFill>
                <a:latin typeface="+mn-lt"/>
              </a:defRPr>
            </a:lvl1pPr>
            <a:lvl2pPr marL="626364" indent="-342900">
              <a:lnSpc>
                <a:spcPct val="1200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+mj-lt"/>
              <a:buAutoNum type="alphaLcPeriod"/>
              <a:defRPr sz="1800" spc="0">
                <a:solidFill>
                  <a:schemeClr val="bg1"/>
                </a:solidFill>
                <a:latin typeface="+mn-lt"/>
              </a:defRPr>
            </a:lvl2pPr>
            <a:lvl3pPr marL="918972" indent="-342900">
              <a:lnSpc>
                <a:spcPct val="1200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+mj-lt"/>
              <a:buAutoNum type="arabicParenR"/>
              <a:defRPr sz="1800" spc="0">
                <a:solidFill>
                  <a:schemeClr val="bg1"/>
                </a:solidFill>
                <a:latin typeface="+mn-lt"/>
              </a:defRPr>
            </a:lvl3pPr>
            <a:lvl4pPr marL="1209294" indent="-342900">
              <a:lnSpc>
                <a:spcPct val="1200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+mj-lt"/>
              <a:buAutoNum type="alphaLcParenR"/>
              <a:defRPr sz="1800" spc="0">
                <a:solidFill>
                  <a:schemeClr val="bg1"/>
                </a:solidFill>
                <a:latin typeface="+mn-lt"/>
              </a:defRPr>
            </a:lvl4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39870F08-C2AE-9AF7-58DE-EEA8A48BEDA9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4927600" y="2465539"/>
            <a:ext cx="6315069" cy="3723753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000"/>
              </a:spcBef>
              <a:buClr>
                <a:schemeClr val="accent6"/>
              </a:buClr>
              <a:buFont typeface="Arial" panose="020B0604020202020204" pitchFamily="34" charset="0"/>
              <a:buNone/>
              <a:defRPr sz="1800" spc="0" baseline="0">
                <a:solidFill>
                  <a:schemeClr val="bg1"/>
                </a:solidFill>
                <a:latin typeface="+mn-lt"/>
              </a:defRPr>
            </a:lvl1pPr>
            <a:lvl2pPr marL="283464" indent="-285750">
              <a:lnSpc>
                <a:spcPct val="1200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  <a:defRPr sz="1800" spc="0">
                <a:solidFill>
                  <a:schemeClr val="bg1"/>
                </a:solidFill>
                <a:latin typeface="+mn-lt"/>
              </a:defRPr>
            </a:lvl2pPr>
            <a:lvl3pPr marL="566928" indent="-285750">
              <a:lnSpc>
                <a:spcPct val="1200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  <a:defRPr sz="1800" spc="0">
                <a:solidFill>
                  <a:schemeClr val="bg1"/>
                </a:solidFill>
                <a:latin typeface="+mn-lt"/>
              </a:defRPr>
            </a:lvl3pPr>
            <a:lvl4pPr marL="859536" indent="-285750">
              <a:lnSpc>
                <a:spcPct val="1200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  <a:defRPr sz="1800" spc="0">
                <a:solidFill>
                  <a:schemeClr val="bg1"/>
                </a:solidFill>
                <a:latin typeface="+mn-lt"/>
              </a:defRPr>
            </a:lvl4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B02A6961-FD29-3446-6A70-B0D4EE5D1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8477A85-1CCD-1BF5-8FF0-11B80AE2F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2227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99000">
              <a:srgbClr val="05202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3EA418-19D1-0D4D-BE52-40A86E32F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2BAE0C-5187-A64D-A481-E692456703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759C05-48F5-9346-8256-5B61C6990E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bg1"/>
                </a:solidFill>
                <a:latin typeface="+mj-lt"/>
                <a:cs typeface="Biome" panose="020B05030302040208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175D63-7351-9C4A-AEE0-10E27B3B64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bg1"/>
                </a:solidFill>
                <a:latin typeface="+mj-lt"/>
                <a:cs typeface="Biome" panose="020B05030302040208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50889F-2BBA-5F45-95BC-BEA6688167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bg1"/>
                </a:solidFill>
                <a:latin typeface="+mj-lt"/>
                <a:cs typeface="Biome" panose="020B0503030204020804" pitchFamily="34" charset="0"/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693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79" r:id="rId2"/>
    <p:sldLayoutId id="2147483669" r:id="rId3"/>
    <p:sldLayoutId id="2147483672" r:id="rId4"/>
    <p:sldLayoutId id="2147483673" r:id="rId5"/>
    <p:sldLayoutId id="2147483674" r:id="rId6"/>
    <p:sldLayoutId id="2147483671" r:id="rId7"/>
    <p:sldLayoutId id="2147483675" r:id="rId8"/>
    <p:sldLayoutId id="2147483676" r:id="rId9"/>
    <p:sldLayoutId id="2147483670" r:id="rId10"/>
    <p:sldLayoutId id="2147483677" r:id="rId11"/>
    <p:sldLayoutId id="2147483678" r:id="rId12"/>
    <p:sldLayoutId id="2147483664" r:id="rId13"/>
    <p:sldLayoutId id="2147483663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300" baseline="0">
          <a:solidFill>
            <a:schemeClr val="bg1"/>
          </a:solidFill>
          <a:latin typeface="+mj-lt"/>
          <a:ea typeface="+mj-ea"/>
          <a:cs typeface="Biome" panose="020B05030302040208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accent3"/>
          </a:solidFill>
          <a:latin typeface="+mj-lt"/>
          <a:ea typeface="+mn-ea"/>
          <a:cs typeface="Biome" panose="020B0503030204020804" pitchFamily="34" charset="0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257300" indent="-34290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5735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11455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f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997874EA-2F67-60CD-631F-5A787057F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799"/>
            <a:ext cx="12191998" cy="3215641"/>
          </a:xfrm>
        </p:spPr>
        <p:txBody>
          <a:bodyPr anchor="b"/>
          <a:lstStyle/>
          <a:p>
            <a:r>
              <a:rPr lang="en-US" dirty="0"/>
              <a:t>Ukiah Police Dept.</a:t>
            </a:r>
          </a:p>
        </p:txBody>
      </p:sp>
      <p:sp>
        <p:nvSpPr>
          <p:cNvPr id="9" name="Subtitle 3">
            <a:extLst>
              <a:ext uri="{FF2B5EF4-FFF2-40B4-BE49-F238E27FC236}">
                <a16:creationId xmlns:a16="http://schemas.microsoft.com/office/drawing/2014/main" id="{2981AB9E-AF0F-CAD0-2DD2-D640FB871E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" y="3670628"/>
            <a:ext cx="12191997" cy="2577772"/>
          </a:xfrm>
        </p:spPr>
        <p:txBody>
          <a:bodyPr/>
          <a:lstStyle/>
          <a:p>
            <a:r>
              <a:rPr lang="en-US" dirty="0"/>
              <a:t>2025 Annual Report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1C0933-DAEB-EB30-97A2-F704E3D766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448" y="154611"/>
            <a:ext cx="3104938" cy="2508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0314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tx2"/>
            </a:gs>
            <a:gs pos="81000">
              <a:schemeClr val="accent6"/>
            </a:gs>
            <a:gs pos="55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A2458FF-0D0C-4ACC-C6FB-103BC0BAD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4466502" cy="2088364"/>
          </a:xfrm>
        </p:spPr>
        <p:txBody>
          <a:bodyPr/>
          <a:lstStyle/>
          <a:p>
            <a:r>
              <a:rPr lang="en-US" dirty="0"/>
              <a:t>Mission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F1239C0E-3F39-787D-0FC3-6B7C9BA37E8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1" y="2797522"/>
            <a:ext cx="4466504" cy="3705514"/>
          </a:xfrm>
        </p:spPr>
        <p:txBody>
          <a:bodyPr anchor="t"/>
          <a:lstStyle/>
          <a:p>
            <a:r>
              <a:rPr lang="en-US" dirty="0"/>
              <a:t>Safety: </a:t>
            </a:r>
            <a:r>
              <a:rPr lang="en-US" sz="1400" dirty="0"/>
              <a:t>We value human life and strive to enable our citizens to be safer and less likely victimized by crime.</a:t>
            </a:r>
          </a:p>
          <a:p>
            <a:r>
              <a:rPr lang="en-US" dirty="0"/>
              <a:t>Professionalism: </a:t>
            </a:r>
            <a:r>
              <a:rPr lang="en-US" sz="1400" dirty="0"/>
              <a:t>We value dedicated highly trained personnel, with a commitment to the standards of the law enforcement profession.</a:t>
            </a:r>
          </a:p>
          <a:p>
            <a:r>
              <a:rPr lang="en-US" dirty="0"/>
              <a:t>Community Service: </a:t>
            </a:r>
            <a:r>
              <a:rPr lang="en-US" sz="1400" dirty="0"/>
              <a:t>We value the privilege to provide effective, efficient and equitable service. We respect the members of our community, the importance of a combined crime prevention alliance and the opportunity to provide a united policing effort.</a:t>
            </a:r>
          </a:p>
        </p:txBody>
      </p:sp>
      <p:pic>
        <p:nvPicPr>
          <p:cNvPr id="12" name="Picture 11" descr="A person sitting in a chair&#10;&#10;AI-generated content may be incorrect.">
            <a:extLst>
              <a:ext uri="{FF2B5EF4-FFF2-40B4-BE49-F238E27FC236}">
                <a16:creationId xmlns:a16="http://schemas.microsoft.com/office/drawing/2014/main" id="{96BD05F1-C0A3-CD8B-B216-60DD942F78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7165" y="612948"/>
            <a:ext cx="3796602" cy="569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1593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7F7C5-CBA2-9823-0CBA-5BD773998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862" y="533357"/>
            <a:ext cx="9587568" cy="810768"/>
          </a:xfrm>
        </p:spPr>
        <p:txBody>
          <a:bodyPr/>
          <a:lstStyle/>
          <a:p>
            <a:r>
              <a:rPr lang="en-US" dirty="0"/>
              <a:t>Command Staff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A971A9-0C5C-DDFC-67F9-2E5A55F12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/>
          <a:lstStyle/>
          <a:p>
            <a:fld id="{FE024F78-56A6-7740-B68D-8D4D026EDF3F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8" name="Picture 7" descr="A picture containing person, person&#10;&#10;AI-generated content may be incorrect.">
            <a:extLst>
              <a:ext uri="{FF2B5EF4-FFF2-40B4-BE49-F238E27FC236}">
                <a16:creationId xmlns:a16="http://schemas.microsoft.com/office/drawing/2014/main" id="{3A4997D1-B93E-92DF-750C-A0CEE38734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3394" y="1570209"/>
            <a:ext cx="971284" cy="1387549"/>
          </a:xfrm>
          <a:prstGeom prst="rect">
            <a:avLst/>
          </a:prstGeom>
        </p:spPr>
      </p:pic>
      <p:pic>
        <p:nvPicPr>
          <p:cNvPr id="10" name="Picture 9" descr="A person in uniform standing in front of a flag&#10;&#10;AI-generated content may be incorrect.">
            <a:extLst>
              <a:ext uri="{FF2B5EF4-FFF2-40B4-BE49-F238E27FC236}">
                <a16:creationId xmlns:a16="http://schemas.microsoft.com/office/drawing/2014/main" id="{8A38708E-9825-F2A9-22C6-272F34AA9644}"/>
              </a:ext>
            </a:extLst>
          </p:cNvPr>
          <p:cNvPicPr>
            <a:picLocks/>
          </p:cNvPicPr>
          <p:nvPr/>
        </p:nvPicPr>
        <p:blipFill>
          <a:blip r:embed="rId4"/>
          <a:srcRect l="22459" t="22325"/>
          <a:stretch>
            <a:fillRect/>
          </a:stretch>
        </p:blipFill>
        <p:spPr>
          <a:xfrm>
            <a:off x="4811662" y="3042266"/>
            <a:ext cx="969264" cy="1389888"/>
          </a:xfrm>
          <a:prstGeom prst="rect">
            <a:avLst/>
          </a:prstGeom>
        </p:spPr>
      </p:pic>
      <p:pic>
        <p:nvPicPr>
          <p:cNvPr id="12" name="Picture 11" descr="A person standing in front of a flag&#10;&#10;AI-generated content may be incorrect.">
            <a:extLst>
              <a:ext uri="{FF2B5EF4-FFF2-40B4-BE49-F238E27FC236}">
                <a16:creationId xmlns:a16="http://schemas.microsoft.com/office/drawing/2014/main" id="{079C3398-9B9A-A862-515F-10FB3644FA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7973" y="4515494"/>
            <a:ext cx="971284" cy="13875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288331B-50BE-4BDC-6009-EC7197F7DB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0652" y="4516662"/>
            <a:ext cx="971285" cy="1387550"/>
          </a:xfrm>
          <a:prstGeom prst="rect">
            <a:avLst/>
          </a:prstGeom>
        </p:spPr>
      </p:pic>
      <p:pic>
        <p:nvPicPr>
          <p:cNvPr id="16" name="Picture 15" descr="A picture containing person&#10;&#10;AI-generated content may be incorrect.">
            <a:extLst>
              <a:ext uri="{FF2B5EF4-FFF2-40B4-BE49-F238E27FC236}">
                <a16:creationId xmlns:a16="http://schemas.microsoft.com/office/drawing/2014/main" id="{CA62F1FD-3224-C9AC-DFF4-6E1CA8EA775E}"/>
              </a:ext>
            </a:extLst>
          </p:cNvPr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2429439" y="4514324"/>
            <a:ext cx="969264" cy="138988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87DFD17-5243-BAA1-FFA5-91B851AA52A7}"/>
              </a:ext>
            </a:extLst>
          </p:cNvPr>
          <p:cNvSpPr txBox="1"/>
          <p:nvPr/>
        </p:nvSpPr>
        <p:spPr>
          <a:xfrm>
            <a:off x="6034976" y="1823831"/>
            <a:ext cx="1594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Chief Corning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A1EDE1F-43D9-AF08-E4E3-0A01898F02A0}"/>
              </a:ext>
            </a:extLst>
          </p:cNvPr>
          <p:cNvSpPr txBox="1"/>
          <p:nvPr/>
        </p:nvSpPr>
        <p:spPr>
          <a:xfrm>
            <a:off x="6034976" y="3397285"/>
            <a:ext cx="2015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Captain Chapman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058D232-32C8-FF28-37A6-E689CB6DBC5E}"/>
              </a:ext>
            </a:extLst>
          </p:cNvPr>
          <p:cNvSpPr txBox="1"/>
          <p:nvPr/>
        </p:nvSpPr>
        <p:spPr>
          <a:xfrm>
            <a:off x="3596782" y="4839936"/>
            <a:ext cx="10734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Lt. Rigby</a:t>
            </a:r>
          </a:p>
          <a:p>
            <a:r>
              <a:rPr lang="en-US" dirty="0">
                <a:solidFill>
                  <a:schemeClr val="bg1"/>
                </a:solidFill>
              </a:rPr>
              <a:t>Patrol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CDBF9DF-EB89-1C51-1B3E-7B816BF515C3}"/>
              </a:ext>
            </a:extLst>
          </p:cNvPr>
          <p:cNvSpPr txBox="1"/>
          <p:nvPr/>
        </p:nvSpPr>
        <p:spPr>
          <a:xfrm>
            <a:off x="6038744" y="4786073"/>
            <a:ext cx="11176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Lt. Brazill</a:t>
            </a:r>
          </a:p>
          <a:p>
            <a:r>
              <a:rPr lang="en-US" dirty="0">
                <a:solidFill>
                  <a:schemeClr val="bg1"/>
                </a:solidFill>
              </a:rPr>
              <a:t>Admin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DCD3210-A521-8C06-5222-AEF508806BB3}"/>
              </a:ext>
            </a:extLst>
          </p:cNvPr>
          <p:cNvSpPr txBox="1"/>
          <p:nvPr/>
        </p:nvSpPr>
        <p:spPr>
          <a:xfrm>
            <a:off x="8728516" y="4839936"/>
            <a:ext cx="19852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Mngr. Swan </a:t>
            </a:r>
          </a:p>
          <a:p>
            <a:r>
              <a:rPr lang="en-US" dirty="0">
                <a:solidFill>
                  <a:schemeClr val="bg1"/>
                </a:solidFill>
              </a:rPr>
              <a:t>Dispatch/Records</a:t>
            </a:r>
          </a:p>
        </p:txBody>
      </p:sp>
    </p:spTree>
    <p:extLst>
      <p:ext uri="{BB962C8B-B14F-4D97-AF65-F5344CB8AC3E}">
        <p14:creationId xmlns:p14="http://schemas.microsoft.com/office/powerpoint/2010/main" val="13971937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60903-003B-273E-3584-5312F76C3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5669" y="113097"/>
            <a:ext cx="7420819" cy="1656304"/>
          </a:xfrm>
        </p:spPr>
        <p:txBody>
          <a:bodyPr/>
          <a:lstStyle/>
          <a:p>
            <a:r>
              <a:rPr lang="en-US" dirty="0"/>
              <a:t>Crime Stats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6EDF17-683F-6624-8F46-BA963C8CEB78}"/>
              </a:ext>
            </a:extLst>
          </p:cNvPr>
          <p:cNvSpPr txBox="1"/>
          <p:nvPr/>
        </p:nvSpPr>
        <p:spPr>
          <a:xfrm>
            <a:off x="4627002" y="2110688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2025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2DA4D0-8685-7111-8A64-967574796EF2}"/>
              </a:ext>
            </a:extLst>
          </p:cNvPr>
          <p:cNvSpPr txBox="1"/>
          <p:nvPr/>
        </p:nvSpPr>
        <p:spPr>
          <a:xfrm>
            <a:off x="8705595" y="2110688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2024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FFD3E3-7B42-12D2-73FB-A451EEF024A4}"/>
              </a:ext>
            </a:extLst>
          </p:cNvPr>
          <p:cNvSpPr txBox="1"/>
          <p:nvPr/>
        </p:nvSpPr>
        <p:spPr>
          <a:xfrm>
            <a:off x="7411452" y="2554718"/>
            <a:ext cx="3844526" cy="307375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700 Misdemeanor Arrests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664 Felony Arrests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89 DUI’s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2,779 Reports Taken / 1417 Cases Submitted to District Attorney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335 Traffic Collisions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6A3DEE-A958-8D80-6AC8-7BEAA8D3D22D}"/>
              </a:ext>
            </a:extLst>
          </p:cNvPr>
          <p:cNvSpPr txBox="1"/>
          <p:nvPr/>
        </p:nvSpPr>
        <p:spPr>
          <a:xfrm>
            <a:off x="3305669" y="2603767"/>
            <a:ext cx="4105783" cy="3566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755 Misdemeanor Arrests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804 Felony Arrests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</a:rPr>
              <a:t>           *</a:t>
            </a:r>
            <a:r>
              <a:rPr lang="en-US" sz="1200" dirty="0">
                <a:solidFill>
                  <a:schemeClr val="bg1"/>
                </a:solidFill>
              </a:rPr>
              <a:t>Prop 36 increased felony arrests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58 DUI’s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</a:rPr>
              <a:t>          </a:t>
            </a:r>
            <a:r>
              <a:rPr lang="en-US" sz="1400" dirty="0">
                <a:solidFill>
                  <a:schemeClr val="bg1"/>
                </a:solidFill>
              </a:rPr>
              <a:t>*</a:t>
            </a:r>
            <a:r>
              <a:rPr lang="en-US" sz="1200" dirty="0">
                <a:solidFill>
                  <a:schemeClr val="bg1"/>
                </a:solidFill>
              </a:rPr>
              <a:t>Visible Higher Staffing acts as Deterrent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2,995 Reports Taken / 1,551 Cases Submitted to District Attorney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125 Traffic Collisions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</a:rPr>
              <a:t>             *Targeted Enforcement/Roadway improvements</a:t>
            </a:r>
          </a:p>
        </p:txBody>
      </p:sp>
      <p:pic>
        <p:nvPicPr>
          <p:cNvPr id="9" name="Picture 8" descr="A black car on a road&#10;&#10;AI-generated content may be incorrect.">
            <a:extLst>
              <a:ext uri="{FF2B5EF4-FFF2-40B4-BE49-F238E27FC236}">
                <a16:creationId xmlns:a16="http://schemas.microsoft.com/office/drawing/2014/main" id="{2F2C028C-44E5-CFB5-2E90-A47354D982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6358" y="108378"/>
            <a:ext cx="3650988" cy="2053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6372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A29A4-AAFD-04EE-0732-0671E83D5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9620" y="162560"/>
            <a:ext cx="8843050" cy="1616904"/>
          </a:xfrm>
        </p:spPr>
        <p:txBody>
          <a:bodyPr/>
          <a:lstStyle/>
          <a:p>
            <a:r>
              <a:rPr lang="en-US" dirty="0"/>
              <a:t>Top 10 Types of Calls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9FEE91-E849-1CB0-9E51-A58B99C631C5}"/>
              </a:ext>
            </a:extLst>
          </p:cNvPr>
          <p:cNvSpPr>
            <a:spLocks noGrp="1"/>
          </p:cNvSpPr>
          <p:nvPr>
            <p:ph sz="quarter" idx="35"/>
          </p:nvPr>
        </p:nvSpPr>
        <p:spPr>
          <a:xfrm>
            <a:off x="2373002" y="2474811"/>
            <a:ext cx="4015098" cy="3528397"/>
          </a:xfrm>
        </p:spPr>
        <p:txBody>
          <a:bodyPr/>
          <a:lstStyle/>
          <a:p>
            <a:endParaRPr lang="en-US" dirty="0"/>
          </a:p>
          <a:p>
            <a:pPr lvl="1"/>
            <a:r>
              <a:rPr lang="en-US" dirty="0"/>
              <a:t>1. Disturbance (1035)</a:t>
            </a:r>
          </a:p>
          <a:p>
            <a:pPr lvl="1"/>
            <a:r>
              <a:rPr lang="en-US" dirty="0"/>
              <a:t>2. Trespass (844)</a:t>
            </a:r>
          </a:p>
          <a:p>
            <a:pPr lvl="1"/>
            <a:r>
              <a:rPr lang="en-US" dirty="0"/>
              <a:t>3. Suspicious Circs (824)</a:t>
            </a:r>
          </a:p>
          <a:p>
            <a:pPr lvl="1"/>
            <a:r>
              <a:rPr lang="en-US" dirty="0"/>
              <a:t>4. Alarm (682)</a:t>
            </a:r>
          </a:p>
          <a:p>
            <a:pPr lvl="1"/>
            <a:r>
              <a:rPr lang="en-US" dirty="0"/>
              <a:t>5. Animal (544)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774F1A-D233-C240-B22D-F82C6161FAC1}"/>
              </a:ext>
            </a:extLst>
          </p:cNvPr>
          <p:cNvSpPr>
            <a:spLocks noGrp="1"/>
          </p:cNvSpPr>
          <p:nvPr>
            <p:ph sz="quarter" idx="36"/>
          </p:nvPr>
        </p:nvSpPr>
        <p:spPr>
          <a:xfrm>
            <a:off x="6995159" y="2474811"/>
            <a:ext cx="4227332" cy="3528397"/>
          </a:xfrm>
        </p:spPr>
        <p:txBody>
          <a:bodyPr/>
          <a:lstStyle/>
          <a:p>
            <a:endParaRPr lang="en-US" dirty="0"/>
          </a:p>
          <a:p>
            <a:pPr lvl="1"/>
            <a:r>
              <a:rPr lang="en-US" dirty="0"/>
              <a:t>6. Medical Aid (443)</a:t>
            </a:r>
          </a:p>
          <a:p>
            <a:pPr lvl="1"/>
            <a:r>
              <a:rPr lang="en-US" dirty="0"/>
              <a:t>7. Welfare Check (411)</a:t>
            </a:r>
          </a:p>
          <a:p>
            <a:pPr lvl="1"/>
            <a:r>
              <a:rPr lang="en-US" dirty="0"/>
              <a:t>8. Theft (392)</a:t>
            </a:r>
          </a:p>
          <a:p>
            <a:pPr lvl="1"/>
            <a:r>
              <a:rPr lang="en-US" dirty="0"/>
              <a:t>9. City Code Violation (385)</a:t>
            </a:r>
          </a:p>
          <a:p>
            <a:pPr lvl="1"/>
            <a:r>
              <a:rPr lang="en-US" dirty="0"/>
              <a:t>10. Suspicious Person (340)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E23533-91C6-420C-B7D7-4977ACF73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/>
          <a:lstStyle/>
          <a:p>
            <a:fld id="{FE024F78-56A6-7740-B68D-8D4D026EDF3F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7" name="Picture 6" descr="A picture containing outdoor&#10;&#10;AI-generated content may be incorrect.">
            <a:extLst>
              <a:ext uri="{FF2B5EF4-FFF2-40B4-BE49-F238E27FC236}">
                <a16:creationId xmlns:a16="http://schemas.microsoft.com/office/drawing/2014/main" id="{AE989883-4E99-C14E-887F-D55729029D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2218" y="266677"/>
            <a:ext cx="4227332" cy="237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6015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tx2">
                <a:lumMod val="100000"/>
              </a:schemeClr>
            </a:gs>
            <a:gs pos="81000">
              <a:schemeClr val="accent6"/>
            </a:gs>
            <a:gs pos="31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83E06-8BEA-1DD3-D0D6-391C08880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1175" y="441578"/>
            <a:ext cx="3500311" cy="1327464"/>
          </a:xfrm>
        </p:spPr>
        <p:txBody>
          <a:bodyPr/>
          <a:lstStyle/>
          <a:p>
            <a:r>
              <a:rPr lang="en-US" dirty="0"/>
              <a:t>Dispatch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7B8B6A-2B28-5C38-80E7-0EBE705FF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/>
          <a:lstStyle/>
          <a:p>
            <a:fld id="{FE024F78-56A6-7740-B68D-8D4D026EDF3F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A52A5F-DFC6-2C47-C1CF-44598134FED9}"/>
              </a:ext>
            </a:extLst>
          </p:cNvPr>
          <p:cNvSpPr txBox="1"/>
          <p:nvPr/>
        </p:nvSpPr>
        <p:spPr>
          <a:xfrm>
            <a:off x="2101410" y="2189233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EA0ADF-615A-E6CC-9E4D-6ACD1A541328}"/>
              </a:ext>
            </a:extLst>
          </p:cNvPr>
          <p:cNvSpPr txBox="1"/>
          <p:nvPr/>
        </p:nvSpPr>
        <p:spPr>
          <a:xfrm>
            <a:off x="6579555" y="2595021"/>
            <a:ext cx="46631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66,684 total calls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14,298 911 calls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52,386 non-emergency calls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In 2024, 99.56% of all 911 calls were answered in  under 15 seconds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053490-12FE-F864-750F-A8464EBAF8D8}"/>
              </a:ext>
            </a:extLst>
          </p:cNvPr>
          <p:cNvSpPr txBox="1"/>
          <p:nvPr/>
        </p:nvSpPr>
        <p:spPr>
          <a:xfrm>
            <a:off x="7480204" y="2189233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2024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119B69-28D0-E36D-7157-567A02BE7947}"/>
              </a:ext>
            </a:extLst>
          </p:cNvPr>
          <p:cNvSpPr txBox="1"/>
          <p:nvPr/>
        </p:nvSpPr>
        <p:spPr>
          <a:xfrm>
            <a:off x="1011936" y="2677544"/>
            <a:ext cx="4962144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Dispatch received 64,173 total calls </a:t>
            </a:r>
          </a:p>
          <a:p>
            <a:pPr marL="571500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14,531 were for 911</a:t>
            </a:r>
          </a:p>
          <a:p>
            <a:pPr marL="57150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49,642 were non-emergency in nature.</a:t>
            </a:r>
          </a:p>
          <a:p>
            <a:pPr marL="57150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In 2025, 99.72% of all 911 calls were answered in under 15 seconds (State law requires minimum of 90%)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7C3C05-3815-6F62-73EC-1549DD0152C5}"/>
              </a:ext>
            </a:extLst>
          </p:cNvPr>
          <p:cNvSpPr txBox="1"/>
          <p:nvPr/>
        </p:nvSpPr>
        <p:spPr>
          <a:xfrm>
            <a:off x="3096286" y="5396348"/>
            <a:ext cx="58485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*FUN FACT* The busiest day of 2025 in dispatch occurred on January 2nd, with 178 calls received within a 24-hour period.</a:t>
            </a:r>
          </a:p>
        </p:txBody>
      </p:sp>
    </p:spTree>
    <p:extLst>
      <p:ext uri="{BB962C8B-B14F-4D97-AF65-F5344CB8AC3E}">
        <p14:creationId xmlns:p14="http://schemas.microsoft.com/office/powerpoint/2010/main" val="27280596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E810E-8E37-1D8A-245B-020E4E4C0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562" y="433906"/>
            <a:ext cx="10515601" cy="1327464"/>
          </a:xfrm>
        </p:spPr>
        <p:txBody>
          <a:bodyPr/>
          <a:lstStyle/>
          <a:p>
            <a:r>
              <a:rPr lang="en-US" dirty="0"/>
              <a:t>Recruiting/Hiring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7CECA3-144C-CD4B-9246-81B4F2E65466}"/>
              </a:ext>
            </a:extLst>
          </p:cNvPr>
          <p:cNvSpPr>
            <a:spLocks noGrp="1"/>
          </p:cNvSpPr>
          <p:nvPr>
            <p:ph sz="quarter" idx="36"/>
          </p:nvPr>
        </p:nvSpPr>
        <p:spPr>
          <a:xfrm>
            <a:off x="814302" y="2465535"/>
            <a:ext cx="10241000" cy="3427265"/>
          </a:xfrm>
        </p:spPr>
        <p:txBody>
          <a:bodyPr/>
          <a:lstStyle/>
          <a:p>
            <a:r>
              <a:rPr lang="en-US" dirty="0"/>
              <a:t>7 Officers hired</a:t>
            </a:r>
          </a:p>
          <a:p>
            <a:r>
              <a:rPr lang="en-US" dirty="0"/>
              <a:t>5 Dispatchers hired</a:t>
            </a:r>
          </a:p>
          <a:p>
            <a:r>
              <a:rPr lang="en-US" dirty="0"/>
              <a:t>1 Community Service Officer hired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New recruiting strategies were implemented during the year and have proven effective. Dispatch is now fully staffed, and Patrol is currently one officer away from full staffing. As a result of increased hiring, positions that were previously vacated—such as School Resource Officer, Major Crimes Task Force, and additional detective assignments—have been successfully filled.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1E69EA-A9E8-C521-7C62-DA1F24879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/>
          <a:lstStyle/>
          <a:p>
            <a:fld id="{FE024F78-56A6-7740-B68D-8D4D026EDF3F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8" name="Picture 7" descr="A group of people in a room&#10;&#10;AI-generated content may be incorrect.">
            <a:extLst>
              <a:ext uri="{FF2B5EF4-FFF2-40B4-BE49-F238E27FC236}">
                <a16:creationId xmlns:a16="http://schemas.microsoft.com/office/drawing/2014/main" id="{3020E765-F79E-F7F8-1BDD-992D3F5E80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1362" y="658443"/>
            <a:ext cx="4374382" cy="3280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952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54BC6A-AEAB-8482-A412-9CCEF40483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44E56-F355-78ED-2474-CFD688002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5669" y="113097"/>
            <a:ext cx="7420819" cy="1656304"/>
          </a:xfrm>
        </p:spPr>
        <p:txBody>
          <a:bodyPr/>
          <a:lstStyle/>
          <a:p>
            <a:r>
              <a:rPr lang="en-US" dirty="0"/>
              <a:t>Accomplishments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22996E-9DD8-9EA2-4409-B3032367BFC8}"/>
              </a:ext>
            </a:extLst>
          </p:cNvPr>
          <p:cNvSpPr>
            <a:spLocks noGrp="1"/>
          </p:cNvSpPr>
          <p:nvPr>
            <p:ph sz="quarter" idx="31"/>
          </p:nvPr>
        </p:nvSpPr>
        <p:spPr>
          <a:xfrm>
            <a:off x="3305669" y="2470150"/>
            <a:ext cx="7420819" cy="3676649"/>
          </a:xfrm>
        </p:spPr>
        <p:txBody>
          <a:bodyPr/>
          <a:lstStyle/>
          <a:p>
            <a:pPr fontAlgn="base"/>
            <a:r>
              <a:rPr lang="en-US" sz="1600" b="1" dirty="0"/>
              <a:t>Computer-Aided Dispatch System Implementation</a:t>
            </a:r>
            <a:br>
              <a:rPr lang="en-US" sz="1400" dirty="0"/>
            </a:br>
            <a:r>
              <a:rPr lang="en-US" sz="1400" dirty="0"/>
              <a:t>The Police Department implemented a new computer-aided dispatch system that improves response times and provides enhanced tools, including crime mapping, to support more efficient and effective service to the community.</a:t>
            </a:r>
          </a:p>
          <a:p>
            <a:pPr fontAlgn="base"/>
            <a:r>
              <a:rPr lang="en-US" sz="1600" b="1" dirty="0"/>
              <a:t>Police Department Web Page Redesign</a:t>
            </a:r>
            <a:br>
              <a:rPr lang="en-US" sz="1400" dirty="0"/>
            </a:br>
            <a:r>
              <a:rPr lang="en-US" sz="1400" dirty="0"/>
              <a:t>A new Police Department web page was developed to provide up-to-date information and improved online tools, increasing public access to police services and enhancing community communication.</a:t>
            </a:r>
          </a:p>
          <a:p>
            <a:pPr fontAlgn="base"/>
            <a:r>
              <a:rPr lang="en-US" sz="1600" b="1" dirty="0"/>
              <a:t>Recruitment and Staffing Improvements</a:t>
            </a:r>
            <a:br>
              <a:rPr lang="en-US" sz="1400" dirty="0"/>
            </a:br>
            <a:r>
              <a:rPr lang="en-US" sz="1400" dirty="0"/>
              <a:t>Recruitment was prioritized, resulting in increased staffing levels and the successful filling of previously vacant positions, strengthening operational capacity.</a:t>
            </a: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84CDED-0B89-D04B-4E7B-1F05A5B53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/>
          <a:lstStyle/>
          <a:p>
            <a:fld id="{FE024F78-56A6-7740-B68D-8D4D026EDF3F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6" name="Picture 5" descr="Map&#10;&#10;AI-generated content may be incorrect.">
            <a:extLst>
              <a:ext uri="{FF2B5EF4-FFF2-40B4-BE49-F238E27FC236}">
                <a16:creationId xmlns:a16="http://schemas.microsoft.com/office/drawing/2014/main" id="{152109F4-264E-35EB-784A-680FA87B2D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8376" y="95098"/>
            <a:ext cx="4356714" cy="229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7305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8000">
              <a:schemeClr val="accent6">
                <a:lumMod val="50000"/>
              </a:schemeClr>
            </a:gs>
            <a:gs pos="35040">
              <a:srgbClr val="020B11"/>
            </a:gs>
            <a:gs pos="11979">
              <a:schemeClr val="accent4">
                <a:lumMod val="50000"/>
              </a:schemeClr>
            </a:gs>
            <a:gs pos="0">
              <a:schemeClr val="accent4"/>
            </a:gs>
            <a:gs pos="99000">
              <a:schemeClr val="tx2">
                <a:lumMod val="50000"/>
              </a:schemeClr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CE1ABEC8-43FD-4F21-A7D2-70200D862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831" y="173735"/>
            <a:ext cx="4409514" cy="2203704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E5F2E56-9F77-E1C2-EC04-EA959822CA6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1850" y="3079119"/>
            <a:ext cx="4413250" cy="3430323"/>
          </a:xfrm>
        </p:spPr>
        <p:txBody>
          <a:bodyPr/>
          <a:lstStyle/>
          <a:p>
            <a:r>
              <a:rPr lang="en-US" dirty="0"/>
              <a:t>Ukiah Police Department</a:t>
            </a:r>
          </a:p>
          <a:p>
            <a:r>
              <a:rPr lang="en-US" dirty="0"/>
              <a:t>300 Seminary Ave. </a:t>
            </a:r>
          </a:p>
          <a:p>
            <a:r>
              <a:rPr lang="en-US" dirty="0"/>
              <a:t>Ukiah, CA. 95482</a:t>
            </a:r>
          </a:p>
          <a:p>
            <a:endParaRPr lang="en-US" dirty="0"/>
          </a:p>
          <a:p>
            <a:r>
              <a:rPr lang="en-US" dirty="0"/>
              <a:t>Non-Emergency: 707-463-6262</a:t>
            </a:r>
          </a:p>
          <a:p>
            <a:endParaRPr lang="en-US" dirty="0"/>
          </a:p>
          <a:p>
            <a:r>
              <a:rPr lang="en-US" dirty="0"/>
              <a:t>Ukiahpolice.com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ED0B66-09F2-66AD-AAC4-A0205B761C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6657" y="1542504"/>
            <a:ext cx="3215630" cy="4136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464980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Custom 17">
      <a:dk1>
        <a:srgbClr val="000000"/>
      </a:dk1>
      <a:lt1>
        <a:srgbClr val="FFFFFF"/>
      </a:lt1>
      <a:dk2>
        <a:srgbClr val="FC4EFB"/>
      </a:dk2>
      <a:lt2>
        <a:srgbClr val="E7E6E6"/>
      </a:lt2>
      <a:accent1>
        <a:srgbClr val="FAF24C"/>
      </a:accent1>
      <a:accent2>
        <a:srgbClr val="5EFCAC"/>
      </a:accent2>
      <a:accent3>
        <a:srgbClr val="73EBF9"/>
      </a:accent3>
      <a:accent4>
        <a:srgbClr val="316CFC"/>
      </a:accent4>
      <a:accent5>
        <a:srgbClr val="B059FD"/>
      </a:accent5>
      <a:accent6>
        <a:srgbClr val="9405FC"/>
      </a:accent6>
      <a:hlink>
        <a:srgbClr val="FFFFFF"/>
      </a:hlink>
      <a:folHlink>
        <a:srgbClr val="FFFFFF"/>
      </a:folHlink>
    </a:clrScheme>
    <a:fontScheme name="Custom 15">
      <a:majorFont>
        <a:latin typeface="Biome"/>
        <a:ea typeface=""/>
        <a:cs typeface=""/>
      </a:majorFont>
      <a:minorFont>
        <a:latin typeface="Arial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11936837_win32_SL_V11" id="{EAD6EF7B-6F25-4469-AF6A-07D6EB1461DD}" vid="{30FEA78B-2F89-4FF0-8415-E3920802C58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4137456-21FC-4AE2-8A94-BF06CAF2EB9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305301E-11B3-4B9D-A588-21F3C9809371}">
  <ds:schemaRefs>
    <ds:schemaRef ds:uri="http://purl.org/dc/elements/1.1/"/>
    <ds:schemaRef ds:uri="230e9df3-be65-4c73-a93b-d1236ebd677e"/>
    <ds:schemaRef ds:uri="71af3243-3dd4-4a8d-8c0d-dd76da1f02a5"/>
    <ds:schemaRef ds:uri="http://schemas.openxmlformats.org/package/2006/metadata/core-properties"/>
    <ds:schemaRef ds:uri="http://www.w3.org/XML/1998/namespace"/>
    <ds:schemaRef ds:uri="http://purl.org/dc/terms/"/>
    <ds:schemaRef ds:uri="http://schemas.microsoft.com/office/2006/documentManagement/types"/>
    <ds:schemaRef ds:uri="http://schemas.microsoft.com/sharepoint/v3"/>
    <ds:schemaRef ds:uri="http://schemas.microsoft.com/office/infopath/2007/PartnerControls"/>
    <ds:schemaRef ds:uri="16c05727-aa75-4e4a-9b5f-8a80a1165891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C77B561B-3A65-4A22-9691-EB838E7F9B8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Scientific findings presentation</Template>
  <TotalTime>9617</TotalTime>
  <Words>554</Words>
  <Application>Microsoft Office PowerPoint</Application>
  <PresentationFormat>Widescreen</PresentationFormat>
  <Paragraphs>88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Arial Nova</vt:lpstr>
      <vt:lpstr>Biome</vt:lpstr>
      <vt:lpstr>Calibri</vt:lpstr>
      <vt:lpstr>Custom</vt:lpstr>
      <vt:lpstr>Ukiah Police Dept.</vt:lpstr>
      <vt:lpstr>Mission</vt:lpstr>
      <vt:lpstr>Command Staff</vt:lpstr>
      <vt:lpstr>Crime Stats</vt:lpstr>
      <vt:lpstr>Top 10 Types of Calls</vt:lpstr>
      <vt:lpstr>Dispatch</vt:lpstr>
      <vt:lpstr>Recruiting/Hiring</vt:lpstr>
      <vt:lpstr>Accomplishments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Deven Castanon</dc:creator>
  <cp:lastModifiedBy>Thomas Corning</cp:lastModifiedBy>
  <cp:revision>24</cp:revision>
  <cp:lastPrinted>2026-02-09T22:41:14Z</cp:lastPrinted>
  <dcterms:created xsi:type="dcterms:W3CDTF">2026-01-14T21:53:25Z</dcterms:created>
  <dcterms:modified xsi:type="dcterms:W3CDTF">2026-03-03T15:31:03Z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